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6"/>
  </p:notesMasterIdLst>
  <p:sldIdLst>
    <p:sldId id="301" r:id="rId6"/>
    <p:sldId id="297" r:id="rId7"/>
    <p:sldId id="264" r:id="rId8"/>
    <p:sldId id="259" r:id="rId9"/>
    <p:sldId id="263" r:id="rId10"/>
    <p:sldId id="302" r:id="rId11"/>
    <p:sldId id="262" r:id="rId12"/>
    <p:sldId id="270" r:id="rId13"/>
    <p:sldId id="291" r:id="rId14"/>
    <p:sldId id="300" r:id="rId1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97DE"/>
    <a:srgbClr val="C84808"/>
    <a:srgbClr val="6C0000"/>
    <a:srgbClr val="148E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25A067-5783-48EE-A92F-CAF653700D50}" v="3" dt="2024-06-25T08:29:00.8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780" autoAdjust="0"/>
    <p:restoredTop sz="94660"/>
  </p:normalViewPr>
  <p:slideViewPr>
    <p:cSldViewPr snapToGrid="0">
      <p:cViewPr varScale="1">
        <p:scale>
          <a:sx n="80" d="100"/>
          <a:sy n="80" d="100"/>
        </p:scale>
        <p:origin x="4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ijntjens, Sandra" userId="df3c4cf1-f171-48b1-bc9a-74b5ab082a7b" providerId="ADAL" clId="{7D25A067-5783-48EE-A92F-CAF653700D50}"/>
    <pc:docChg chg="undo custSel delSld modSld">
      <pc:chgData name="Reijntjens, Sandra" userId="df3c4cf1-f171-48b1-bc9a-74b5ab082a7b" providerId="ADAL" clId="{7D25A067-5783-48EE-A92F-CAF653700D50}" dt="2024-06-25T08:29:09.079" v="108" actId="47"/>
      <pc:docMkLst>
        <pc:docMk/>
      </pc:docMkLst>
      <pc:sldChg chg="del">
        <pc:chgData name="Reijntjens, Sandra" userId="df3c4cf1-f171-48b1-bc9a-74b5ab082a7b" providerId="ADAL" clId="{7D25A067-5783-48EE-A92F-CAF653700D50}" dt="2024-06-25T08:29:09.079" v="108" actId="47"/>
        <pc:sldMkLst>
          <pc:docMk/>
          <pc:sldMk cId="1894415302" sldId="260"/>
        </pc:sldMkLst>
      </pc:sldChg>
      <pc:sldChg chg="addSp delSp modSp mod">
        <pc:chgData name="Reijntjens, Sandra" userId="df3c4cf1-f171-48b1-bc9a-74b5ab082a7b" providerId="ADAL" clId="{7D25A067-5783-48EE-A92F-CAF653700D50}" dt="2024-05-30T12:20:23.956" v="107" actId="6549"/>
        <pc:sldMkLst>
          <pc:docMk/>
          <pc:sldMk cId="508595095" sldId="263"/>
        </pc:sldMkLst>
        <pc:spChg chg="add mod">
          <ac:chgData name="Reijntjens, Sandra" userId="df3c4cf1-f171-48b1-bc9a-74b5ab082a7b" providerId="ADAL" clId="{7D25A067-5783-48EE-A92F-CAF653700D50}" dt="2024-05-30T12:20:23.956" v="107" actId="6549"/>
          <ac:spMkLst>
            <pc:docMk/>
            <pc:sldMk cId="508595095" sldId="263"/>
            <ac:spMk id="4" creationId="{4381F4D7-47F3-1E54-1207-869112CFF588}"/>
          </ac:spMkLst>
        </pc:spChg>
        <pc:picChg chg="add mod">
          <ac:chgData name="Reijntjens, Sandra" userId="df3c4cf1-f171-48b1-bc9a-74b5ab082a7b" providerId="ADAL" clId="{7D25A067-5783-48EE-A92F-CAF653700D50}" dt="2024-05-30T12:14:14.140" v="2" actId="1076"/>
          <ac:picMkLst>
            <pc:docMk/>
            <pc:sldMk cId="508595095" sldId="263"/>
            <ac:picMk id="3" creationId="{F083A4C7-8E36-6177-7DED-4586CB802ACF}"/>
          </ac:picMkLst>
        </pc:picChg>
        <pc:picChg chg="del">
          <ac:chgData name="Reijntjens, Sandra" userId="df3c4cf1-f171-48b1-bc9a-74b5ab082a7b" providerId="ADAL" clId="{7D25A067-5783-48EE-A92F-CAF653700D50}" dt="2024-05-30T12:14:06.098" v="0" actId="478"/>
          <ac:picMkLst>
            <pc:docMk/>
            <pc:sldMk cId="508595095" sldId="263"/>
            <ac:picMk id="1026" creationId="{5CC67829-ADC8-85E0-7776-E3AF4CA39878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5D9921-FF4A-486F-9D95-20DDA9F64444}" type="doc">
      <dgm:prSet loTypeId="urn:microsoft.com/office/officeart/2005/8/layout/hierarchy3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BDEED6FD-D272-4E78-AC53-D749FC9C714B}">
      <dgm:prSet phldrT="[Tekst]" custT="1"/>
      <dgm:spPr>
        <a:xfrm>
          <a:off x="2680" y="142873"/>
          <a:ext cx="914035" cy="457017"/>
        </a:xfrm>
        <a:prstGeom prst="roundRect">
          <a:avLst>
            <a:gd name="adj" fmla="val 10000"/>
          </a:avLst>
        </a:prstGeom>
        <a:solidFill>
          <a:srgbClr val="148E8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algn="l">
            <a:buNone/>
          </a:pPr>
          <a:r>
            <a:rPr lang="nl-NL" sz="2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Jaar 1</a:t>
          </a:r>
        </a:p>
      </dgm:t>
    </dgm:pt>
    <dgm:pt modelId="{FE646EAE-BE7D-4CF8-8A31-AFCB8A2DB273}" type="parTrans" cxnId="{0EA12CF6-189D-4636-AC79-9016D8130098}">
      <dgm:prSet/>
      <dgm:spPr/>
      <dgm:t>
        <a:bodyPr/>
        <a:lstStyle/>
        <a:p>
          <a:pPr algn="l"/>
          <a:endParaRPr lang="nl-NL"/>
        </a:p>
      </dgm:t>
    </dgm:pt>
    <dgm:pt modelId="{07FE14FD-1BC4-4C02-8E75-9AF6E4552BE4}" type="sibTrans" cxnId="{0EA12CF6-189D-4636-AC79-9016D8130098}">
      <dgm:prSet/>
      <dgm:spPr/>
      <dgm:t>
        <a:bodyPr/>
        <a:lstStyle/>
        <a:p>
          <a:pPr algn="l"/>
          <a:endParaRPr lang="nl-NL"/>
        </a:p>
      </dgm:t>
    </dgm:pt>
    <dgm:pt modelId="{E196EF95-3144-4331-95FF-4C39EC4E30F9}">
      <dgm:prSet phldrT="[Tekst]" custT="1"/>
      <dgm:spPr>
        <a:xfrm>
          <a:off x="185487" y="714146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check PDCA van de opleiding / opleidings-vergaderingen </a:t>
          </a:r>
        </a:p>
      </dgm:t>
    </dgm:pt>
    <dgm:pt modelId="{8AD5E14E-F891-4CC0-99B5-526AD45E9D61}" type="parTrans" cxnId="{69E77F46-A348-46B1-ACFC-A1D5643752B5}">
      <dgm:prSet/>
      <dgm:spPr>
        <a:xfrm>
          <a:off x="48364" y="599891"/>
          <a:ext cx="91440" cy="3427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2565"/>
              </a:lnTo>
              <a:lnTo>
                <a:pt x="137070" y="34256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l"/>
          <a:endParaRPr lang="nl-NL"/>
        </a:p>
      </dgm:t>
    </dgm:pt>
    <dgm:pt modelId="{2307F510-EDCA-43B6-A19D-7B160FE809B8}" type="sibTrans" cxnId="{69E77F46-A348-46B1-ACFC-A1D5643752B5}">
      <dgm:prSet/>
      <dgm:spPr/>
      <dgm:t>
        <a:bodyPr/>
        <a:lstStyle/>
        <a:p>
          <a:pPr algn="l"/>
          <a:endParaRPr lang="nl-NL"/>
        </a:p>
      </dgm:t>
    </dgm:pt>
    <dgm:pt modelId="{F817592C-918E-4CEA-A4FC-9E1697686855}">
      <dgm:prSet phldrT="[Tekst]" custT="1"/>
      <dgm:spPr>
        <a:xfrm>
          <a:off x="1145225" y="142873"/>
          <a:ext cx="914035" cy="457017"/>
        </a:xfrm>
        <a:prstGeom prst="roundRect">
          <a:avLst>
            <a:gd name="adj" fmla="val 10000"/>
          </a:avLst>
        </a:prstGeom>
        <a:solidFill>
          <a:srgbClr val="148E8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algn="l">
            <a:buNone/>
          </a:pPr>
          <a:r>
            <a:rPr lang="nl-NL" sz="2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Jaar 2</a:t>
          </a:r>
        </a:p>
      </dgm:t>
    </dgm:pt>
    <dgm:pt modelId="{B0886048-C650-4B5D-B77B-B525B2D3CD79}" type="parTrans" cxnId="{8626C740-DCC5-4D1E-9589-E7F55A901126}">
      <dgm:prSet/>
      <dgm:spPr/>
      <dgm:t>
        <a:bodyPr/>
        <a:lstStyle/>
        <a:p>
          <a:pPr algn="l"/>
          <a:endParaRPr lang="nl-NL"/>
        </a:p>
      </dgm:t>
    </dgm:pt>
    <dgm:pt modelId="{2EC43F25-D08C-4CB6-AEF7-165E1F2082F6}" type="sibTrans" cxnId="{8626C740-DCC5-4D1E-9589-E7F55A901126}">
      <dgm:prSet/>
      <dgm:spPr/>
      <dgm:t>
        <a:bodyPr/>
        <a:lstStyle/>
        <a:p>
          <a:pPr algn="l"/>
          <a:endParaRPr lang="nl-NL"/>
        </a:p>
      </dgm:t>
    </dgm:pt>
    <dgm:pt modelId="{59DB30CC-1D44-430D-9CEF-3ECFB72B367B}">
      <dgm:prSet phldrT="[Tekst]" custT="1"/>
      <dgm:spPr>
        <a:xfrm>
          <a:off x="1328032" y="714146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check PDCA van de opleiding / opleidings-vergaderingen </a:t>
          </a:r>
        </a:p>
      </dgm:t>
    </dgm:pt>
    <dgm:pt modelId="{3F1750A4-0F69-460A-8852-75ECB452EF8A}" type="parTrans" cxnId="{67EB393C-6461-4AFF-AE37-66C9420BD6AA}">
      <dgm:prSet/>
      <dgm:spPr>
        <a:xfrm>
          <a:off x="1190908" y="599891"/>
          <a:ext cx="91440" cy="3427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2565"/>
              </a:lnTo>
              <a:lnTo>
                <a:pt x="137070" y="34256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l"/>
          <a:endParaRPr lang="nl-NL"/>
        </a:p>
      </dgm:t>
    </dgm:pt>
    <dgm:pt modelId="{9F6CB514-FC39-4135-85C8-B2D8667DB01D}" type="sibTrans" cxnId="{67EB393C-6461-4AFF-AE37-66C9420BD6AA}">
      <dgm:prSet/>
      <dgm:spPr/>
      <dgm:t>
        <a:bodyPr/>
        <a:lstStyle/>
        <a:p>
          <a:pPr algn="l"/>
          <a:endParaRPr lang="nl-NL"/>
        </a:p>
      </dgm:t>
    </dgm:pt>
    <dgm:pt modelId="{EF7228F2-2D9D-42DC-ACB1-4EEF8ED62AD7}">
      <dgm:prSet phldrT="[Tekst]" custT="1"/>
      <dgm:spPr>
        <a:xfrm>
          <a:off x="4572858" y="142873"/>
          <a:ext cx="914035" cy="457017"/>
        </a:xfrm>
        <a:prstGeom prst="roundRect">
          <a:avLst>
            <a:gd name="adj" fmla="val 10000"/>
          </a:avLst>
        </a:prstGeom>
        <a:solidFill>
          <a:srgbClr val="148E8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algn="l">
            <a:buNone/>
          </a:pPr>
          <a:r>
            <a:rPr lang="nl-NL" sz="2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Jaar 5</a:t>
          </a:r>
        </a:p>
      </dgm:t>
    </dgm:pt>
    <dgm:pt modelId="{B86B9B06-82F6-4704-9C25-A754599F5ED5}" type="parTrans" cxnId="{0C090F39-56F8-4E98-B01B-1A2ABD3DBA92}">
      <dgm:prSet/>
      <dgm:spPr/>
      <dgm:t>
        <a:bodyPr/>
        <a:lstStyle/>
        <a:p>
          <a:pPr algn="l"/>
          <a:endParaRPr lang="nl-NL"/>
        </a:p>
      </dgm:t>
    </dgm:pt>
    <dgm:pt modelId="{C2CDABBC-34C5-4394-B60C-97032DF56A16}" type="sibTrans" cxnId="{0C090F39-56F8-4E98-B01B-1A2ABD3DBA92}">
      <dgm:prSet/>
      <dgm:spPr/>
      <dgm:t>
        <a:bodyPr/>
        <a:lstStyle/>
        <a:p>
          <a:pPr algn="l"/>
          <a:endParaRPr lang="nl-NL"/>
        </a:p>
      </dgm:t>
    </dgm:pt>
    <dgm:pt modelId="{21199783-2B92-4754-AE1A-2F073020969E}">
      <dgm:prSet phldrT="[Tekst]" custT="1"/>
      <dgm:spPr>
        <a:xfrm>
          <a:off x="4755665" y="714146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check PDCA van de opleiding / opleidings-vergaderingen </a:t>
          </a:r>
        </a:p>
      </dgm:t>
    </dgm:pt>
    <dgm:pt modelId="{4081FCD4-CB4F-42BE-AD0C-FA75F074DE30}" type="parTrans" cxnId="{947FB56C-7E56-4961-A6A9-5A620A8DE53F}">
      <dgm:prSet/>
      <dgm:spPr>
        <a:xfrm>
          <a:off x="4618542" y="599891"/>
          <a:ext cx="91440" cy="3427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2565"/>
              </a:lnTo>
              <a:lnTo>
                <a:pt x="137070" y="34256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l"/>
          <a:endParaRPr lang="nl-NL"/>
        </a:p>
      </dgm:t>
    </dgm:pt>
    <dgm:pt modelId="{319B0D9D-4C95-4F6C-9FA8-29F933734F02}" type="sibTrans" cxnId="{947FB56C-7E56-4961-A6A9-5A620A8DE53F}">
      <dgm:prSet/>
      <dgm:spPr/>
      <dgm:t>
        <a:bodyPr/>
        <a:lstStyle/>
        <a:p>
          <a:pPr algn="l"/>
          <a:endParaRPr lang="nl-NL"/>
        </a:p>
      </dgm:t>
    </dgm:pt>
    <dgm:pt modelId="{8E347F6F-5168-42BD-8E9E-1718F9428ACE}">
      <dgm:prSet phldrT="[Tekst]" custT="1"/>
      <dgm:spPr>
        <a:xfrm>
          <a:off x="3430314" y="142873"/>
          <a:ext cx="914035" cy="457017"/>
        </a:xfrm>
        <a:prstGeom prst="roundRect">
          <a:avLst>
            <a:gd name="adj" fmla="val 10000"/>
          </a:avLst>
        </a:prstGeom>
        <a:solidFill>
          <a:srgbClr val="148E8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algn="l">
            <a:buNone/>
          </a:pPr>
          <a:r>
            <a:rPr lang="nl-NL" sz="2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Jaar 4</a:t>
          </a:r>
        </a:p>
      </dgm:t>
    </dgm:pt>
    <dgm:pt modelId="{8565FBB9-770A-4C12-8711-221C3DAB0D44}" type="parTrans" cxnId="{E5ABB5DE-9AB4-46EC-9724-BCEF221259C2}">
      <dgm:prSet/>
      <dgm:spPr/>
      <dgm:t>
        <a:bodyPr/>
        <a:lstStyle/>
        <a:p>
          <a:pPr algn="l"/>
          <a:endParaRPr lang="nl-NL"/>
        </a:p>
      </dgm:t>
    </dgm:pt>
    <dgm:pt modelId="{C9889CBA-E0E3-4F5A-BEEC-0D9C04DA3176}" type="sibTrans" cxnId="{E5ABB5DE-9AB4-46EC-9724-BCEF221259C2}">
      <dgm:prSet/>
      <dgm:spPr/>
      <dgm:t>
        <a:bodyPr/>
        <a:lstStyle/>
        <a:p>
          <a:pPr algn="l"/>
          <a:endParaRPr lang="nl-NL"/>
        </a:p>
      </dgm:t>
    </dgm:pt>
    <dgm:pt modelId="{FED542B4-BAFF-4618-971E-E0951A25B594}">
      <dgm:prSet phldrT="[Tekst]" custT="1"/>
      <dgm:spPr>
        <a:xfrm>
          <a:off x="2287769" y="142873"/>
          <a:ext cx="914035" cy="457017"/>
        </a:xfrm>
        <a:prstGeom prst="roundRect">
          <a:avLst>
            <a:gd name="adj" fmla="val 10000"/>
          </a:avLst>
        </a:prstGeom>
        <a:solidFill>
          <a:srgbClr val="148E8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algn="l">
            <a:buNone/>
          </a:pPr>
          <a:r>
            <a:rPr lang="nl-NL" sz="2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Jaar 3</a:t>
          </a:r>
        </a:p>
      </dgm:t>
    </dgm:pt>
    <dgm:pt modelId="{9AF33C71-3751-482F-BCC6-C627B9ECB746}" type="parTrans" cxnId="{33E0E7C6-E1B3-4914-98A6-69179C277D0A}">
      <dgm:prSet/>
      <dgm:spPr/>
      <dgm:t>
        <a:bodyPr/>
        <a:lstStyle/>
        <a:p>
          <a:pPr algn="l"/>
          <a:endParaRPr lang="nl-NL"/>
        </a:p>
      </dgm:t>
    </dgm:pt>
    <dgm:pt modelId="{35530805-B9BF-4EE7-899B-EF4AB91ED2BF}" type="sibTrans" cxnId="{33E0E7C6-E1B3-4914-98A6-69179C277D0A}">
      <dgm:prSet/>
      <dgm:spPr/>
      <dgm:t>
        <a:bodyPr/>
        <a:lstStyle/>
        <a:p>
          <a:pPr algn="l"/>
          <a:endParaRPr lang="nl-NL"/>
        </a:p>
      </dgm:t>
    </dgm:pt>
    <dgm:pt modelId="{BF3515F7-E14B-4C9C-B780-8AE532899FB0}">
      <dgm:prSet phldrT="[Tekst]" custT="1"/>
      <dgm:spPr>
        <a:xfrm>
          <a:off x="2470576" y="714146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check PDCA van de opleiding / opleidings-vergaderingen </a:t>
          </a:r>
        </a:p>
      </dgm:t>
    </dgm:pt>
    <dgm:pt modelId="{FBEF71BD-40F6-4F99-9856-41D49FCD93E5}" type="parTrans" cxnId="{640EA80F-9418-4A78-93F1-CD03F365AF02}">
      <dgm:prSet/>
      <dgm:spPr>
        <a:xfrm>
          <a:off x="2333453" y="599891"/>
          <a:ext cx="91440" cy="3427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2565"/>
              </a:lnTo>
              <a:lnTo>
                <a:pt x="137070" y="34256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l"/>
          <a:endParaRPr lang="nl-NL"/>
        </a:p>
      </dgm:t>
    </dgm:pt>
    <dgm:pt modelId="{1BED335A-BB34-4921-8D47-287ABB3D2EE4}" type="sibTrans" cxnId="{640EA80F-9418-4A78-93F1-CD03F365AF02}">
      <dgm:prSet/>
      <dgm:spPr/>
      <dgm:t>
        <a:bodyPr/>
        <a:lstStyle/>
        <a:p>
          <a:pPr algn="l"/>
          <a:endParaRPr lang="nl-NL"/>
        </a:p>
      </dgm:t>
    </dgm:pt>
    <dgm:pt modelId="{D6AB5CF0-B2B7-4A74-97A2-FC3C25550A07}">
      <dgm:prSet phldrT="[Tekst]" custT="1"/>
      <dgm:spPr>
        <a:xfrm>
          <a:off x="3613121" y="714146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check PDCA van de opleiding / opleidings-vergaderingen </a:t>
          </a:r>
        </a:p>
      </dgm:t>
    </dgm:pt>
    <dgm:pt modelId="{A9033FC1-17C3-4FAE-AA4A-0FE3D3F7C3B2}" type="parTrans" cxnId="{E337CA1A-9A31-4C39-846B-0ADF9D179017}">
      <dgm:prSet/>
      <dgm:spPr>
        <a:xfrm>
          <a:off x="3475997" y="599891"/>
          <a:ext cx="91440" cy="3427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2565"/>
              </a:lnTo>
              <a:lnTo>
                <a:pt x="137070" y="34256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l"/>
          <a:endParaRPr lang="nl-NL"/>
        </a:p>
      </dgm:t>
    </dgm:pt>
    <dgm:pt modelId="{5997ABF1-B231-498D-A14F-0FBA58867B61}" type="sibTrans" cxnId="{E337CA1A-9A31-4C39-846B-0ADF9D179017}">
      <dgm:prSet/>
      <dgm:spPr/>
      <dgm:t>
        <a:bodyPr/>
        <a:lstStyle/>
        <a:p>
          <a:pPr algn="l"/>
          <a:endParaRPr lang="nl-NL"/>
        </a:p>
      </dgm:t>
    </dgm:pt>
    <dgm:pt modelId="{CA5759C1-7E02-45E7-9D88-750E33427474}">
      <dgm:prSet phldrT="[Tekst]" custT="1"/>
      <dgm:spPr>
        <a:xfrm>
          <a:off x="185487" y="1285418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speerpunten COC</a:t>
          </a:r>
        </a:p>
      </dgm:t>
    </dgm:pt>
    <dgm:pt modelId="{92A20A66-6169-4905-ABBE-7A125B125D21}" type="parTrans" cxnId="{47ABFAD0-AD1D-4899-BCED-02597A8CB647}">
      <dgm:prSet/>
      <dgm:spPr>
        <a:xfrm>
          <a:off x="48364" y="599891"/>
          <a:ext cx="91440" cy="9140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14035"/>
              </a:lnTo>
              <a:lnTo>
                <a:pt x="137123" y="91403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l-NL"/>
        </a:p>
      </dgm:t>
    </dgm:pt>
    <dgm:pt modelId="{55B563FA-916E-4A3B-A0F4-A748EFAE9DEA}" type="sibTrans" cxnId="{47ABFAD0-AD1D-4899-BCED-02597A8CB647}">
      <dgm:prSet/>
      <dgm:spPr/>
      <dgm:t>
        <a:bodyPr/>
        <a:lstStyle/>
        <a:p>
          <a:endParaRPr lang="nl-NL"/>
        </a:p>
      </dgm:t>
    </dgm:pt>
    <dgm:pt modelId="{06DDF6D7-4856-4C2E-AC9F-A4E8097C2DD1}">
      <dgm:prSet custT="1"/>
      <dgm:spPr>
        <a:xfrm>
          <a:off x="185487" y="3208165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Exit-enquête</a:t>
          </a:r>
        </a:p>
      </dgm:t>
    </dgm:pt>
    <dgm:pt modelId="{EADDCDA2-62F8-4179-AF27-84477D35CAE3}" type="parTrans" cxnId="{AF37F647-7219-4663-BDCF-FB799A660535}">
      <dgm:prSet/>
      <dgm:spPr>
        <a:xfrm>
          <a:off x="48364" y="599891"/>
          <a:ext cx="91440" cy="28367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36782"/>
              </a:lnTo>
              <a:lnTo>
                <a:pt x="137123" y="2836782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l-NL"/>
        </a:p>
      </dgm:t>
    </dgm:pt>
    <dgm:pt modelId="{1080E152-F89A-43F5-9FE2-3094424FD208}" type="sibTrans" cxnId="{AF37F647-7219-4663-BDCF-FB799A660535}">
      <dgm:prSet/>
      <dgm:spPr/>
      <dgm:t>
        <a:bodyPr/>
        <a:lstStyle/>
        <a:p>
          <a:endParaRPr lang="nl-NL"/>
        </a:p>
      </dgm:t>
    </dgm:pt>
    <dgm:pt modelId="{881539FD-2573-46AC-997B-10D450645C49}">
      <dgm:prSet phldrT="[Tekst]" custT="1"/>
      <dgm:spPr>
        <a:xfrm>
          <a:off x="185487" y="1856690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D-rect / klimaatgesprek middels rondetafel-gesprek 2x p/j </a:t>
          </a:r>
        </a:p>
      </dgm:t>
    </dgm:pt>
    <dgm:pt modelId="{2B3FAEAC-76D7-4C56-9FC6-906B1FB3AA5F}" type="parTrans" cxnId="{10E7E383-5DAC-4D05-8A74-A684617424EB}">
      <dgm:prSet/>
      <dgm:spPr>
        <a:xfrm>
          <a:off x="48364" y="599891"/>
          <a:ext cx="91440" cy="148530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85307"/>
              </a:lnTo>
              <a:lnTo>
                <a:pt x="137123" y="1485307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l-NL"/>
        </a:p>
      </dgm:t>
    </dgm:pt>
    <dgm:pt modelId="{9B22CB6B-7AD8-4556-A3F9-24246FBF2ECD}" type="sibTrans" cxnId="{10E7E383-5DAC-4D05-8A74-A684617424EB}">
      <dgm:prSet/>
      <dgm:spPr/>
      <dgm:t>
        <a:bodyPr/>
        <a:lstStyle/>
        <a:p>
          <a:endParaRPr lang="nl-NL"/>
        </a:p>
      </dgm:t>
    </dgm:pt>
    <dgm:pt modelId="{ADA8591F-F6E4-4ACC-9551-43E90167C896}">
      <dgm:prSet phldrT="[Tekst]" custT="1"/>
      <dgm:spPr>
        <a:xfrm>
          <a:off x="1328032" y="1285418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speerpunten COC</a:t>
          </a:r>
        </a:p>
      </dgm:t>
    </dgm:pt>
    <dgm:pt modelId="{798C3B84-FC0F-4E2C-B5E4-1955C338D420}" type="parTrans" cxnId="{8D0E3573-F488-4924-8FB1-7CC74A9F6323}">
      <dgm:prSet/>
      <dgm:spPr>
        <a:xfrm>
          <a:off x="1190908" y="599891"/>
          <a:ext cx="91440" cy="9140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14035"/>
              </a:lnTo>
              <a:lnTo>
                <a:pt x="137123" y="91403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l-NL"/>
        </a:p>
      </dgm:t>
    </dgm:pt>
    <dgm:pt modelId="{143F3D97-CAF3-4EA1-A5B2-D5E74CEBEB41}" type="sibTrans" cxnId="{8D0E3573-F488-4924-8FB1-7CC74A9F6323}">
      <dgm:prSet/>
      <dgm:spPr/>
      <dgm:t>
        <a:bodyPr/>
        <a:lstStyle/>
        <a:p>
          <a:endParaRPr lang="nl-NL"/>
        </a:p>
      </dgm:t>
    </dgm:pt>
    <dgm:pt modelId="{B150F29B-9DFD-4BD3-BE7C-1A88A928F760}">
      <dgm:prSet phldrT="[Tekst]" custT="1"/>
      <dgm:spPr>
        <a:xfrm>
          <a:off x="2470576" y="1285418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speerpunten COC – Visie &amp; Missie </a:t>
          </a:r>
        </a:p>
      </dgm:t>
    </dgm:pt>
    <dgm:pt modelId="{84BC9EF0-E2B5-4E24-B88B-72F6E18724B6}" type="parTrans" cxnId="{8CE867F4-8293-40A5-8694-E9885553E7EA}">
      <dgm:prSet/>
      <dgm:spPr>
        <a:xfrm>
          <a:off x="2333453" y="599891"/>
          <a:ext cx="91440" cy="9140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14035"/>
              </a:lnTo>
              <a:lnTo>
                <a:pt x="137123" y="91403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l-NL"/>
        </a:p>
      </dgm:t>
    </dgm:pt>
    <dgm:pt modelId="{4A75A9D1-140A-427A-A5F3-C30A6A13B347}" type="sibTrans" cxnId="{8CE867F4-8293-40A5-8694-E9885553E7EA}">
      <dgm:prSet/>
      <dgm:spPr/>
      <dgm:t>
        <a:bodyPr/>
        <a:lstStyle/>
        <a:p>
          <a:endParaRPr lang="nl-NL"/>
        </a:p>
      </dgm:t>
    </dgm:pt>
    <dgm:pt modelId="{C0FB7790-97F6-4570-B29C-E620357C0503}">
      <dgm:prSet phldrT="[Tekst]" custT="1"/>
      <dgm:spPr>
        <a:xfrm>
          <a:off x="3613121" y="1285418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speerpunten COC</a:t>
          </a:r>
        </a:p>
      </dgm:t>
    </dgm:pt>
    <dgm:pt modelId="{704C8CF8-0B28-4B79-95A8-EF233496DE1F}" type="parTrans" cxnId="{0FC6F0F7-2E72-418B-9E42-A7E2C4C3AFC5}">
      <dgm:prSet/>
      <dgm:spPr>
        <a:xfrm>
          <a:off x="3475997" y="599891"/>
          <a:ext cx="91440" cy="9140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14035"/>
              </a:lnTo>
              <a:lnTo>
                <a:pt x="137123" y="91403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l-NL"/>
        </a:p>
      </dgm:t>
    </dgm:pt>
    <dgm:pt modelId="{565FB34D-02D2-448C-8C45-CA208F52582E}" type="sibTrans" cxnId="{0FC6F0F7-2E72-418B-9E42-A7E2C4C3AFC5}">
      <dgm:prSet/>
      <dgm:spPr/>
      <dgm:t>
        <a:bodyPr/>
        <a:lstStyle/>
        <a:p>
          <a:endParaRPr lang="nl-NL"/>
        </a:p>
      </dgm:t>
    </dgm:pt>
    <dgm:pt modelId="{7F5691A4-D7EF-4C28-8EEE-8688E4E6A47E}">
      <dgm:prSet phldrT="[Tekst]" custT="1"/>
      <dgm:spPr>
        <a:xfrm>
          <a:off x="4755665" y="1285418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speerpunten COC</a:t>
          </a:r>
        </a:p>
      </dgm:t>
    </dgm:pt>
    <dgm:pt modelId="{FB54BB21-422C-4383-9BF4-F66163FEA8C9}" type="parTrans" cxnId="{E0AD9E15-9E34-4CFC-8D28-9857F0A09F62}">
      <dgm:prSet/>
      <dgm:spPr>
        <a:xfrm>
          <a:off x="4618542" y="599891"/>
          <a:ext cx="91440" cy="9140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14035"/>
              </a:lnTo>
              <a:lnTo>
                <a:pt x="137123" y="91403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l-NL"/>
        </a:p>
      </dgm:t>
    </dgm:pt>
    <dgm:pt modelId="{CA5EFC09-4B69-43CE-A78D-B1B1F1703BC1}" type="sibTrans" cxnId="{E0AD9E15-9E34-4CFC-8D28-9857F0A09F62}">
      <dgm:prSet/>
      <dgm:spPr/>
      <dgm:t>
        <a:bodyPr/>
        <a:lstStyle/>
        <a:p>
          <a:endParaRPr lang="nl-NL"/>
        </a:p>
      </dgm:t>
    </dgm:pt>
    <dgm:pt modelId="{688FA24C-10E5-469F-9C42-860022C5C217}">
      <dgm:prSet phldrT="[Tekst]" custT="1"/>
      <dgm:spPr>
        <a:xfrm>
          <a:off x="1328032" y="1856690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D-rect / klimaatgesprek middels rondetafel-gesprek 2x p/</a:t>
          </a:r>
        </a:p>
      </dgm:t>
    </dgm:pt>
    <dgm:pt modelId="{1B9BDED2-2E36-4C13-A303-41A2159E753E}" type="parTrans" cxnId="{B40C3E8E-813E-4083-8A4E-81969FAB52BD}">
      <dgm:prSet/>
      <dgm:spPr>
        <a:xfrm>
          <a:off x="1190908" y="599891"/>
          <a:ext cx="91440" cy="148530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85307"/>
              </a:lnTo>
              <a:lnTo>
                <a:pt x="137123" y="1485307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l-NL"/>
        </a:p>
      </dgm:t>
    </dgm:pt>
    <dgm:pt modelId="{AE539A7E-ECD9-48F7-AE9E-69BDF9F5E398}" type="sibTrans" cxnId="{B40C3E8E-813E-4083-8A4E-81969FAB52BD}">
      <dgm:prSet/>
      <dgm:spPr/>
      <dgm:t>
        <a:bodyPr/>
        <a:lstStyle/>
        <a:p>
          <a:endParaRPr lang="nl-NL"/>
        </a:p>
      </dgm:t>
    </dgm:pt>
    <dgm:pt modelId="{C5A79882-2DB2-4AB9-868E-ED49B3073FF6}">
      <dgm:prSet custT="1"/>
      <dgm:spPr>
        <a:xfrm>
          <a:off x="1328032" y="3203380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Exit-enquête</a:t>
          </a:r>
        </a:p>
      </dgm:t>
    </dgm:pt>
    <dgm:pt modelId="{0E8C2DBD-D132-4945-8C20-73C55BA5D498}" type="parTrans" cxnId="{85974DEF-6E37-4669-AEF7-04476472E000}">
      <dgm:prSet/>
      <dgm:spPr>
        <a:xfrm>
          <a:off x="1190908" y="599891"/>
          <a:ext cx="91440" cy="283199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31997"/>
              </a:lnTo>
              <a:lnTo>
                <a:pt x="137123" y="2831997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l-NL"/>
        </a:p>
      </dgm:t>
    </dgm:pt>
    <dgm:pt modelId="{C7A6EDC7-67FF-4D79-86C7-944C66E7FE5D}" type="sibTrans" cxnId="{85974DEF-6E37-4669-AEF7-04476472E000}">
      <dgm:prSet/>
      <dgm:spPr/>
      <dgm:t>
        <a:bodyPr/>
        <a:lstStyle/>
        <a:p>
          <a:endParaRPr lang="nl-NL"/>
        </a:p>
      </dgm:t>
    </dgm:pt>
    <dgm:pt modelId="{6774109F-97F8-4AEA-9B25-48673586DEDE}">
      <dgm:prSet custT="1"/>
      <dgm:spPr>
        <a:xfrm>
          <a:off x="1328032" y="3774652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Effectgesprekken </a:t>
          </a:r>
          <a:r>
            <a:rPr lang="nl-NL" sz="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obv</a:t>
          </a:r>
          <a:r>
            <a:rPr lang="nl-NL" sz="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MCTQ</a:t>
          </a:r>
        </a:p>
      </dgm:t>
    </dgm:pt>
    <dgm:pt modelId="{EB13537E-31D7-4506-8AA3-C30913846E23}" type="parTrans" cxnId="{47AD3DBE-CD89-44DE-8F69-1C2A74438027}">
      <dgm:prSet/>
      <dgm:spPr>
        <a:xfrm>
          <a:off x="1190908" y="599891"/>
          <a:ext cx="91440" cy="34032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03270"/>
              </a:lnTo>
              <a:lnTo>
                <a:pt x="137123" y="3403270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l-NL"/>
        </a:p>
      </dgm:t>
    </dgm:pt>
    <dgm:pt modelId="{AF8FE96C-F7CE-4EF1-815A-0B68B1DC1B85}" type="sibTrans" cxnId="{47AD3DBE-CD89-44DE-8F69-1C2A74438027}">
      <dgm:prSet/>
      <dgm:spPr/>
      <dgm:t>
        <a:bodyPr/>
        <a:lstStyle/>
        <a:p>
          <a:endParaRPr lang="nl-NL"/>
        </a:p>
      </dgm:t>
    </dgm:pt>
    <dgm:pt modelId="{7F2B3982-A8FA-4B95-9A22-49DF5CCDF2FE}">
      <dgm:prSet custT="1"/>
      <dgm:spPr>
        <a:xfrm>
          <a:off x="4755665" y="2427962"/>
          <a:ext cx="731228" cy="66116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Jaargesprek met opleiders en aios</a:t>
          </a:r>
        </a:p>
      </dgm:t>
    </dgm:pt>
    <dgm:pt modelId="{38FC3650-779F-4668-8D56-9D3BF7F60448}" type="parTrans" cxnId="{A8D39130-4A42-4EAD-9B71-F6B3A24D9025}">
      <dgm:prSet/>
      <dgm:spPr>
        <a:xfrm>
          <a:off x="4618542" y="599891"/>
          <a:ext cx="91440" cy="215865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58652"/>
              </a:lnTo>
              <a:lnTo>
                <a:pt x="137123" y="2158652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l-NL"/>
        </a:p>
      </dgm:t>
    </dgm:pt>
    <dgm:pt modelId="{9C4AEA64-B595-4764-934E-A5AAC774B5CF}" type="sibTrans" cxnId="{A8D39130-4A42-4EAD-9B71-F6B3A24D9025}">
      <dgm:prSet/>
      <dgm:spPr/>
      <dgm:t>
        <a:bodyPr/>
        <a:lstStyle/>
        <a:p>
          <a:endParaRPr lang="nl-NL"/>
        </a:p>
      </dgm:t>
    </dgm:pt>
    <dgm:pt modelId="{56F0F863-C015-4760-81E1-C8A386E36E8A}">
      <dgm:prSet custT="1"/>
      <dgm:spPr>
        <a:xfrm>
          <a:off x="4755665" y="3203380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Exit-enquête</a:t>
          </a:r>
        </a:p>
      </dgm:t>
    </dgm:pt>
    <dgm:pt modelId="{59B78211-E519-4313-BE1C-EB617A86D62C}" type="parTrans" cxnId="{881DBD41-516C-49B7-8264-B8A988F4B946}">
      <dgm:prSet/>
      <dgm:spPr>
        <a:xfrm>
          <a:off x="4618542" y="599891"/>
          <a:ext cx="91440" cy="283199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31997"/>
              </a:lnTo>
              <a:lnTo>
                <a:pt x="137123" y="2831997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l-NL"/>
        </a:p>
      </dgm:t>
    </dgm:pt>
    <dgm:pt modelId="{8E2C2A33-8958-43CF-B051-695B5F65A39E}" type="sibTrans" cxnId="{881DBD41-516C-49B7-8264-B8A988F4B946}">
      <dgm:prSet/>
      <dgm:spPr/>
      <dgm:t>
        <a:bodyPr/>
        <a:lstStyle/>
        <a:p>
          <a:endParaRPr lang="nl-NL"/>
        </a:p>
      </dgm:t>
    </dgm:pt>
    <dgm:pt modelId="{0BB58690-00C9-40D5-82AF-D91B22DB7E91}">
      <dgm:prSet custT="1"/>
      <dgm:spPr>
        <a:xfrm>
          <a:off x="4755665" y="3774652"/>
          <a:ext cx="731228" cy="75667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Externe opleidings-visitatie RGS</a:t>
          </a:r>
        </a:p>
      </dgm:t>
    </dgm:pt>
    <dgm:pt modelId="{951B9E34-6F28-4413-90AF-1E69B113D931}" type="parTrans" cxnId="{AA75F374-072D-498E-B784-A7E437367D5F}">
      <dgm:prSet/>
      <dgm:spPr>
        <a:xfrm>
          <a:off x="4618542" y="599891"/>
          <a:ext cx="91440" cy="355310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53101"/>
              </a:lnTo>
              <a:lnTo>
                <a:pt x="137123" y="3553101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l-NL"/>
        </a:p>
      </dgm:t>
    </dgm:pt>
    <dgm:pt modelId="{72191885-51AA-4A98-8CB4-A8F8220CD451}" type="sibTrans" cxnId="{AA75F374-072D-498E-B784-A7E437367D5F}">
      <dgm:prSet/>
      <dgm:spPr/>
      <dgm:t>
        <a:bodyPr/>
        <a:lstStyle/>
        <a:p>
          <a:endParaRPr lang="nl-NL"/>
        </a:p>
      </dgm:t>
    </dgm:pt>
    <dgm:pt modelId="{91D8F4B5-29BB-4F40-ACC3-DB16EC31EEF6}">
      <dgm:prSet custT="1"/>
      <dgm:spPr>
        <a:xfrm>
          <a:off x="2470576" y="3203380"/>
          <a:ext cx="731228" cy="457017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/>
          <a:r>
            <a:rPr lang="nl-NL" sz="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Interne opleidings-visitatie / interne evaluatie</a:t>
          </a:r>
        </a:p>
      </dgm:t>
    </dgm:pt>
    <dgm:pt modelId="{10E06273-C783-479C-8500-1E0AE4EEA768}" type="parTrans" cxnId="{39CFA8A7-3E2C-4856-A5BB-7967314630D1}">
      <dgm:prSet/>
      <dgm:spPr/>
      <dgm:t>
        <a:bodyPr/>
        <a:lstStyle/>
        <a:p>
          <a:endParaRPr lang="nl-NL"/>
        </a:p>
      </dgm:t>
    </dgm:pt>
    <dgm:pt modelId="{B4D9CEA0-61A8-48B2-85FE-8862A23C5DFE}" type="sibTrans" cxnId="{39CFA8A7-3E2C-4856-A5BB-7967314630D1}">
      <dgm:prSet/>
      <dgm:spPr/>
      <dgm:t>
        <a:bodyPr/>
        <a:lstStyle/>
        <a:p>
          <a:endParaRPr lang="nl-NL"/>
        </a:p>
      </dgm:t>
    </dgm:pt>
    <dgm:pt modelId="{AD690E88-8769-48B0-9562-4DCD27ADC320}">
      <dgm:prSet custT="1"/>
      <dgm:spPr>
        <a:xfrm>
          <a:off x="2470576" y="3203380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Exit-enquête</a:t>
          </a:r>
        </a:p>
      </dgm:t>
    </dgm:pt>
    <dgm:pt modelId="{15C7412E-4ABD-4204-95D8-A5ED8C8B0BFE}" type="sibTrans" cxnId="{B9919A6B-73D9-4565-8119-20C6B28B8D63}">
      <dgm:prSet/>
      <dgm:spPr/>
      <dgm:t>
        <a:bodyPr/>
        <a:lstStyle/>
        <a:p>
          <a:endParaRPr lang="nl-NL"/>
        </a:p>
      </dgm:t>
    </dgm:pt>
    <dgm:pt modelId="{5E5F3B0B-BDCD-4699-9337-75183B1761B4}" type="parTrans" cxnId="{B9919A6B-73D9-4565-8119-20C6B28B8D63}">
      <dgm:prSet/>
      <dgm:spPr>
        <a:xfrm>
          <a:off x="2333453" y="599891"/>
          <a:ext cx="91440" cy="283199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31997"/>
              </a:lnTo>
              <a:lnTo>
                <a:pt x="137123" y="2831997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l-NL"/>
        </a:p>
      </dgm:t>
    </dgm:pt>
    <dgm:pt modelId="{ED53F8BB-F17A-44A5-A64B-F013BCF57ABF}">
      <dgm:prSet phldrT="[Tekst]" custT="1"/>
      <dgm:spPr>
        <a:xfrm>
          <a:off x="1328032" y="1856690"/>
          <a:ext cx="731228" cy="457017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D-rect / klimaatgesprek middels rondetafel-gesprek 2x p/j</a:t>
          </a:r>
        </a:p>
      </dgm:t>
    </dgm:pt>
    <dgm:pt modelId="{06543850-BA46-4F80-BD9F-A83D072B59CC}" type="parTrans" cxnId="{65530C11-CC04-40CE-96C2-516F215278F7}">
      <dgm:prSet/>
      <dgm:spPr/>
      <dgm:t>
        <a:bodyPr/>
        <a:lstStyle/>
        <a:p>
          <a:endParaRPr lang="nl-NL"/>
        </a:p>
      </dgm:t>
    </dgm:pt>
    <dgm:pt modelId="{C4189D48-2633-4589-9568-9D1F69862A1D}" type="sibTrans" cxnId="{65530C11-CC04-40CE-96C2-516F215278F7}">
      <dgm:prSet/>
      <dgm:spPr/>
      <dgm:t>
        <a:bodyPr/>
        <a:lstStyle/>
        <a:p>
          <a:endParaRPr lang="nl-NL"/>
        </a:p>
      </dgm:t>
    </dgm:pt>
    <dgm:pt modelId="{9C6C1D41-DF2E-4BDE-B480-65F693BFC189}">
      <dgm:prSet phldrT="[Tekst]" custT="1"/>
      <dgm:spPr>
        <a:xfrm>
          <a:off x="1328032" y="1856690"/>
          <a:ext cx="731228" cy="457017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nl-NL" sz="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Jaargesprek met opleiders</a:t>
          </a:r>
        </a:p>
      </dgm:t>
    </dgm:pt>
    <dgm:pt modelId="{6B362611-4E03-476A-AC6E-7CB2E018402D}" type="parTrans" cxnId="{34632240-4F59-44C7-A554-ECE30BFB5B93}">
      <dgm:prSet/>
      <dgm:spPr/>
      <dgm:t>
        <a:bodyPr/>
        <a:lstStyle/>
        <a:p>
          <a:endParaRPr lang="nl-NL"/>
        </a:p>
      </dgm:t>
    </dgm:pt>
    <dgm:pt modelId="{229152FD-FF94-40D5-8A3B-F04869C3FD6A}" type="sibTrans" cxnId="{34632240-4F59-44C7-A554-ECE30BFB5B93}">
      <dgm:prSet/>
      <dgm:spPr/>
      <dgm:t>
        <a:bodyPr/>
        <a:lstStyle/>
        <a:p>
          <a:endParaRPr lang="nl-NL"/>
        </a:p>
      </dgm:t>
    </dgm:pt>
    <dgm:pt modelId="{01378299-3E9D-4049-ADE5-34C7C9AB1099}">
      <dgm:prSet phldrT="[Tekst]" custT="1"/>
      <dgm:spPr>
        <a:xfrm>
          <a:off x="1328032" y="1856690"/>
          <a:ext cx="731228" cy="457017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D-rect / klimaatgesprek middels rondetafel-gesprek 2x p/j </a:t>
          </a:r>
        </a:p>
      </dgm:t>
    </dgm:pt>
    <dgm:pt modelId="{8F99B853-D6E5-4C04-876A-B6F11B11B49E}" type="parTrans" cxnId="{835DCE36-43E0-4DDF-A0D2-71E8AA46E8F7}">
      <dgm:prSet/>
      <dgm:spPr/>
      <dgm:t>
        <a:bodyPr/>
        <a:lstStyle/>
        <a:p>
          <a:endParaRPr lang="nl-NL"/>
        </a:p>
      </dgm:t>
    </dgm:pt>
    <dgm:pt modelId="{11EAAAA7-F070-4AB7-9432-17275E62547C}" type="sibTrans" cxnId="{835DCE36-43E0-4DDF-A0D2-71E8AA46E8F7}">
      <dgm:prSet/>
      <dgm:spPr/>
      <dgm:t>
        <a:bodyPr/>
        <a:lstStyle/>
        <a:p>
          <a:endParaRPr lang="nl-NL"/>
        </a:p>
      </dgm:t>
    </dgm:pt>
    <dgm:pt modelId="{65E91B75-8482-4AE0-8B18-A2825805B019}">
      <dgm:prSet phldrT="[Tekst]" custT="1"/>
      <dgm:spPr>
        <a:xfrm>
          <a:off x="1328032" y="1856690"/>
          <a:ext cx="731228" cy="457017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Jaargesprek met opleiders</a:t>
          </a:r>
        </a:p>
      </dgm:t>
    </dgm:pt>
    <dgm:pt modelId="{9CDEF559-6B31-42B9-B455-4220284F3105}" type="parTrans" cxnId="{9293A22A-0790-43ED-87F8-3CC25D8F3312}">
      <dgm:prSet/>
      <dgm:spPr/>
      <dgm:t>
        <a:bodyPr/>
        <a:lstStyle/>
        <a:p>
          <a:endParaRPr lang="nl-NL"/>
        </a:p>
      </dgm:t>
    </dgm:pt>
    <dgm:pt modelId="{C0D2AEE7-145A-4D13-8326-F7F6812010CB}" type="sibTrans" cxnId="{9293A22A-0790-43ED-87F8-3CC25D8F3312}">
      <dgm:prSet/>
      <dgm:spPr/>
      <dgm:t>
        <a:bodyPr/>
        <a:lstStyle/>
        <a:p>
          <a:endParaRPr lang="nl-NL"/>
        </a:p>
      </dgm:t>
    </dgm:pt>
    <dgm:pt modelId="{5F513A51-4830-4D1D-BA20-AF21B9395C61}">
      <dgm:prSet phldrT="[Tekst]" custT="1"/>
      <dgm:spPr>
        <a:xfrm>
          <a:off x="1328032" y="1856690"/>
          <a:ext cx="731228" cy="457017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Jaargesprek met opleiders</a:t>
          </a:r>
        </a:p>
      </dgm:t>
    </dgm:pt>
    <dgm:pt modelId="{4C370F34-2267-4797-B91C-5C0DE7FC666F}" type="parTrans" cxnId="{A1B8467C-153D-45DA-B798-C7BDBCB3ABFC}">
      <dgm:prSet/>
      <dgm:spPr/>
      <dgm:t>
        <a:bodyPr/>
        <a:lstStyle/>
        <a:p>
          <a:endParaRPr lang="nl-NL"/>
        </a:p>
      </dgm:t>
    </dgm:pt>
    <dgm:pt modelId="{D1414053-B776-402E-93D8-B7C12BB814C0}" type="sibTrans" cxnId="{A1B8467C-153D-45DA-B798-C7BDBCB3ABFC}">
      <dgm:prSet/>
      <dgm:spPr/>
      <dgm:t>
        <a:bodyPr/>
        <a:lstStyle/>
        <a:p>
          <a:endParaRPr lang="nl-NL"/>
        </a:p>
      </dgm:t>
    </dgm:pt>
    <dgm:pt modelId="{B8E4A6E7-C8A3-4286-BBA5-8CCBE24389F0}">
      <dgm:prSet custT="1"/>
      <dgm:spPr>
        <a:xfrm>
          <a:off x="3613121" y="2427962"/>
          <a:ext cx="731228" cy="70904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Exit-enquête</a:t>
          </a:r>
        </a:p>
      </dgm:t>
    </dgm:pt>
    <dgm:pt modelId="{40B7669E-89DE-459C-B085-A15251DB1B4A}" type="parTrans" cxnId="{0DCB2045-E743-4843-B174-93ED4DF7A156}">
      <dgm:prSet/>
      <dgm:spPr/>
      <dgm:t>
        <a:bodyPr/>
        <a:lstStyle/>
        <a:p>
          <a:endParaRPr lang="nl-NL"/>
        </a:p>
      </dgm:t>
    </dgm:pt>
    <dgm:pt modelId="{7DA6504D-5FA6-4A65-92F0-E7A99C7D479F}" type="sibTrans" cxnId="{0DCB2045-E743-4843-B174-93ED4DF7A156}">
      <dgm:prSet/>
      <dgm:spPr/>
      <dgm:t>
        <a:bodyPr/>
        <a:lstStyle/>
        <a:p>
          <a:endParaRPr lang="nl-NL"/>
        </a:p>
      </dgm:t>
    </dgm:pt>
    <dgm:pt modelId="{14402D94-0E31-4B3C-A119-846B7ED19CDA}">
      <dgm:prSet phldrT="[Tekst]" custT="1"/>
      <dgm:spPr>
        <a:xfrm>
          <a:off x="3613121" y="1285418"/>
          <a:ext cx="731228" cy="457017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D-rect / klimaatgesprek middels rondetafel-gesprek 2x p/j</a:t>
          </a:r>
        </a:p>
      </dgm:t>
    </dgm:pt>
    <dgm:pt modelId="{348A8379-AA2A-4022-B58B-EBBD7D06B131}" type="parTrans" cxnId="{B056C11A-9066-475C-8D1B-9896B83CEA98}">
      <dgm:prSet/>
      <dgm:spPr/>
      <dgm:t>
        <a:bodyPr/>
        <a:lstStyle/>
        <a:p>
          <a:endParaRPr lang="nl-NL"/>
        </a:p>
      </dgm:t>
    </dgm:pt>
    <dgm:pt modelId="{A88D5E5E-58B1-4602-8E19-54D8A8007E9E}" type="sibTrans" cxnId="{B056C11A-9066-475C-8D1B-9896B83CEA98}">
      <dgm:prSet/>
      <dgm:spPr/>
      <dgm:t>
        <a:bodyPr/>
        <a:lstStyle/>
        <a:p>
          <a:endParaRPr lang="nl-NL"/>
        </a:p>
      </dgm:t>
    </dgm:pt>
    <dgm:pt modelId="{D0780774-A84E-480C-AD03-5CC673583004}">
      <dgm:prSet custT="1"/>
      <dgm:spPr>
        <a:xfrm>
          <a:off x="3613121" y="2427962"/>
          <a:ext cx="731228" cy="70904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8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Effectgesprekken obv MCTQ</a:t>
          </a:r>
          <a:endParaRPr lang="nl-NL" sz="8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EFA4970A-DE0B-4D50-95F2-ECD705A3CD7D}" type="parTrans" cxnId="{D721B23E-DEA4-4985-BF98-BAE79A74AA1F}">
      <dgm:prSet/>
      <dgm:spPr/>
      <dgm:t>
        <a:bodyPr/>
        <a:lstStyle/>
        <a:p>
          <a:endParaRPr lang="nl-NL"/>
        </a:p>
      </dgm:t>
    </dgm:pt>
    <dgm:pt modelId="{A7A98EAC-45B3-4F41-A573-1F5007B0696F}" type="sibTrans" cxnId="{D721B23E-DEA4-4985-BF98-BAE79A74AA1F}">
      <dgm:prSet/>
      <dgm:spPr/>
      <dgm:t>
        <a:bodyPr/>
        <a:lstStyle/>
        <a:p>
          <a:endParaRPr lang="nl-NL"/>
        </a:p>
      </dgm:t>
    </dgm:pt>
    <dgm:pt modelId="{7A1EF39A-7854-46FE-8217-9C0CDD92DAB1}" type="pres">
      <dgm:prSet presAssocID="{725D9921-FF4A-486F-9D95-20DDA9F6444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5543F8E-65EB-4341-9B4B-07595FDC9E40}" type="pres">
      <dgm:prSet presAssocID="{BDEED6FD-D272-4E78-AC53-D749FC9C714B}" presName="root" presStyleCnt="0"/>
      <dgm:spPr/>
    </dgm:pt>
    <dgm:pt modelId="{46B2E32D-51CD-4511-A3B6-5B1953D12E9F}" type="pres">
      <dgm:prSet presAssocID="{BDEED6FD-D272-4E78-AC53-D749FC9C714B}" presName="rootComposite" presStyleCnt="0"/>
      <dgm:spPr/>
    </dgm:pt>
    <dgm:pt modelId="{B1E0E94A-A7DB-4A01-B363-B72DF61ABC42}" type="pres">
      <dgm:prSet presAssocID="{BDEED6FD-D272-4E78-AC53-D749FC9C714B}" presName="rootText" presStyleLbl="node1" presStyleIdx="0" presStyleCnt="5"/>
      <dgm:spPr>
        <a:prstGeom prst="roundRect">
          <a:avLst>
            <a:gd name="adj" fmla="val 10000"/>
          </a:avLst>
        </a:prstGeom>
      </dgm:spPr>
    </dgm:pt>
    <dgm:pt modelId="{2C217F43-C373-4146-A012-6A203886145B}" type="pres">
      <dgm:prSet presAssocID="{BDEED6FD-D272-4E78-AC53-D749FC9C714B}" presName="rootConnector" presStyleLbl="node1" presStyleIdx="0" presStyleCnt="5"/>
      <dgm:spPr/>
    </dgm:pt>
    <dgm:pt modelId="{8A34760A-A1BC-4F7C-9CCE-ADEAF0226643}" type="pres">
      <dgm:prSet presAssocID="{BDEED6FD-D272-4E78-AC53-D749FC9C714B}" presName="childShape" presStyleCnt="0"/>
      <dgm:spPr/>
    </dgm:pt>
    <dgm:pt modelId="{21475712-57FA-43C5-B6EA-BA7DBA29784D}" type="pres">
      <dgm:prSet presAssocID="{8AD5E14E-F891-4CC0-99B5-526AD45E9D61}" presName="Name13" presStyleLbl="parChTrans1D2" presStyleIdx="0" presStyleCnt="28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2565"/>
              </a:lnTo>
              <a:lnTo>
                <a:pt x="137070" y="342565"/>
              </a:lnTo>
            </a:path>
          </a:pathLst>
        </a:custGeom>
      </dgm:spPr>
    </dgm:pt>
    <dgm:pt modelId="{AA25A2B7-7E9A-4203-AE0E-EA9C68DE5612}" type="pres">
      <dgm:prSet presAssocID="{E196EF95-3144-4331-95FF-4C39EC4E30F9}" presName="childText" presStyleLbl="bgAcc1" presStyleIdx="0" presStyleCnt="28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D16086E6-3BFD-41B3-BBC5-73E902552357}" type="pres">
      <dgm:prSet presAssocID="{92A20A66-6169-4905-ABBE-7A125B125D21}" presName="Name13" presStyleLbl="parChTrans1D2" presStyleIdx="1" presStyleCnt="28"/>
      <dgm:spPr/>
    </dgm:pt>
    <dgm:pt modelId="{09A2FE18-E8B4-407D-AFA4-D5153A599182}" type="pres">
      <dgm:prSet presAssocID="{CA5759C1-7E02-45E7-9D88-750E33427474}" presName="childText" presStyleLbl="bgAcc1" presStyleIdx="1" presStyleCnt="28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2AE28062-F349-4CEE-82E4-1D3CEB304A08}" type="pres">
      <dgm:prSet presAssocID="{2B3FAEAC-76D7-4C56-9FC6-906B1FB3AA5F}" presName="Name13" presStyleLbl="parChTrans1D2" presStyleIdx="2" presStyleCnt="28"/>
      <dgm:spPr/>
    </dgm:pt>
    <dgm:pt modelId="{1A07E333-89AF-4B75-B36E-C42BDE0122CE}" type="pres">
      <dgm:prSet presAssocID="{881539FD-2573-46AC-997B-10D450645C49}" presName="childText" presStyleLbl="bgAcc1" presStyleIdx="2" presStyleCnt="28" custScaleY="141937">
        <dgm:presLayoutVars>
          <dgm:bulletEnabled val="1"/>
        </dgm:presLayoutVars>
      </dgm:prSet>
      <dgm:spPr/>
    </dgm:pt>
    <dgm:pt modelId="{046FE195-C5A7-4431-82A9-596E306FCC7A}" type="pres">
      <dgm:prSet presAssocID="{4C370F34-2267-4797-B91C-5C0DE7FC666F}" presName="Name13" presStyleLbl="parChTrans1D2" presStyleIdx="3" presStyleCnt="28"/>
      <dgm:spPr/>
    </dgm:pt>
    <dgm:pt modelId="{3632AD02-CF87-4777-BAE5-CEA13D892D3A}" type="pres">
      <dgm:prSet presAssocID="{5F513A51-4830-4D1D-BA20-AF21B9395C61}" presName="childText" presStyleLbl="bgAcc1" presStyleIdx="3" presStyleCnt="28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3DCF1AEB-DF9C-494B-A335-154E55F3AB11}" type="pres">
      <dgm:prSet presAssocID="{EADDCDA2-62F8-4179-AF27-84477D35CAE3}" presName="Name13" presStyleLbl="parChTrans1D2" presStyleIdx="4" presStyleCnt="28"/>
      <dgm:spPr/>
    </dgm:pt>
    <dgm:pt modelId="{AC887AF3-F77F-45A7-A9E7-4A8E19E7C8E0}" type="pres">
      <dgm:prSet presAssocID="{06DDF6D7-4856-4C2E-AC9F-A4E8097C2DD1}" presName="childText" presStyleLbl="bgAcc1" presStyleIdx="4" presStyleCnt="28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183A0DA3-1F82-481E-8225-44534D35B4FE}" type="pres">
      <dgm:prSet presAssocID="{F817592C-918E-4CEA-A4FC-9E1697686855}" presName="root" presStyleCnt="0"/>
      <dgm:spPr/>
    </dgm:pt>
    <dgm:pt modelId="{F8E2904D-1F62-4A17-A733-E8FA1601B42B}" type="pres">
      <dgm:prSet presAssocID="{F817592C-918E-4CEA-A4FC-9E1697686855}" presName="rootComposite" presStyleCnt="0"/>
      <dgm:spPr/>
    </dgm:pt>
    <dgm:pt modelId="{37E03B72-3A0D-4A05-B758-236570F74A54}" type="pres">
      <dgm:prSet presAssocID="{F817592C-918E-4CEA-A4FC-9E1697686855}" presName="rootText" presStyleLbl="node1" presStyleIdx="1" presStyleCnt="5"/>
      <dgm:spPr>
        <a:prstGeom prst="roundRect">
          <a:avLst>
            <a:gd name="adj" fmla="val 10000"/>
          </a:avLst>
        </a:prstGeom>
      </dgm:spPr>
    </dgm:pt>
    <dgm:pt modelId="{F6EBCC4C-12B5-4250-A684-95D67B21DC52}" type="pres">
      <dgm:prSet presAssocID="{F817592C-918E-4CEA-A4FC-9E1697686855}" presName="rootConnector" presStyleLbl="node1" presStyleIdx="1" presStyleCnt="5"/>
      <dgm:spPr/>
    </dgm:pt>
    <dgm:pt modelId="{43E49D67-BE03-4CF8-B086-C8E25567E6D8}" type="pres">
      <dgm:prSet presAssocID="{F817592C-918E-4CEA-A4FC-9E1697686855}" presName="childShape" presStyleCnt="0"/>
      <dgm:spPr/>
    </dgm:pt>
    <dgm:pt modelId="{541604AA-094D-42A1-B039-527C9872D696}" type="pres">
      <dgm:prSet presAssocID="{3F1750A4-0F69-460A-8852-75ECB452EF8A}" presName="Name13" presStyleLbl="parChTrans1D2" presStyleIdx="5" presStyleCnt="28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2565"/>
              </a:lnTo>
              <a:lnTo>
                <a:pt x="137070" y="342565"/>
              </a:lnTo>
            </a:path>
          </a:pathLst>
        </a:custGeom>
      </dgm:spPr>
    </dgm:pt>
    <dgm:pt modelId="{167166A7-0CCF-4A7E-ABD5-0D76A785E638}" type="pres">
      <dgm:prSet presAssocID="{59DB30CC-1D44-430D-9CEF-3ECFB72B367B}" presName="childText" presStyleLbl="bgAcc1" presStyleIdx="5" presStyleCnt="28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95AB7E01-8CDA-406B-8F8D-9B7FA0A9561F}" type="pres">
      <dgm:prSet presAssocID="{798C3B84-FC0F-4E2C-B5E4-1955C338D420}" presName="Name13" presStyleLbl="parChTrans1D2" presStyleIdx="6" presStyleCnt="28"/>
      <dgm:spPr/>
    </dgm:pt>
    <dgm:pt modelId="{46C16A59-E389-4710-8B6D-2DE6488AD835}" type="pres">
      <dgm:prSet presAssocID="{ADA8591F-F6E4-4ACC-9551-43E90167C896}" presName="childText" presStyleLbl="bgAcc1" presStyleIdx="6" presStyleCnt="28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5BB4F9FC-B011-448E-9220-5BC8D325C94C}" type="pres">
      <dgm:prSet presAssocID="{1B9BDED2-2E36-4C13-A303-41A2159E753E}" presName="Name13" presStyleLbl="parChTrans1D2" presStyleIdx="7" presStyleCnt="28"/>
      <dgm:spPr/>
    </dgm:pt>
    <dgm:pt modelId="{429D73CC-C32E-4EA5-9C43-5A3A145C5FB1}" type="pres">
      <dgm:prSet presAssocID="{688FA24C-10E5-469F-9C42-860022C5C217}" presName="childText" presStyleLbl="bgAcc1" presStyleIdx="7" presStyleCnt="28" custScaleY="140383">
        <dgm:presLayoutVars>
          <dgm:bulletEnabled val="1"/>
        </dgm:presLayoutVars>
      </dgm:prSet>
      <dgm:spPr/>
    </dgm:pt>
    <dgm:pt modelId="{62462D72-8169-4B43-AB2C-A852445B3FDB}" type="pres">
      <dgm:prSet presAssocID="{9CDEF559-6B31-42B9-B455-4220284F3105}" presName="Name13" presStyleLbl="parChTrans1D2" presStyleIdx="8" presStyleCnt="28"/>
      <dgm:spPr/>
    </dgm:pt>
    <dgm:pt modelId="{6E895C28-E0FE-4F46-B601-E7EB886E1519}" type="pres">
      <dgm:prSet presAssocID="{65E91B75-8482-4AE0-8B18-A2825805B019}" presName="childText" presStyleLbl="bgAcc1" presStyleIdx="8" presStyleCnt="28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1F9A6446-868E-4089-9EF4-72B9ECE77776}" type="pres">
      <dgm:prSet presAssocID="{0E8C2DBD-D132-4945-8C20-73C55BA5D498}" presName="Name13" presStyleLbl="parChTrans1D2" presStyleIdx="9" presStyleCnt="28"/>
      <dgm:spPr/>
    </dgm:pt>
    <dgm:pt modelId="{532B2A5A-92D0-4584-9B58-15EB31FA7B86}" type="pres">
      <dgm:prSet presAssocID="{C5A79882-2DB2-4AB9-868E-ED49B3073FF6}" presName="childText" presStyleLbl="bgAcc1" presStyleIdx="9" presStyleCnt="28">
        <dgm:presLayoutVars>
          <dgm:bulletEnabled val="1"/>
        </dgm:presLayoutVars>
      </dgm:prSet>
      <dgm:spPr/>
    </dgm:pt>
    <dgm:pt modelId="{C0C28B3D-D6C1-4A34-B5B1-B186438F9B88}" type="pres">
      <dgm:prSet presAssocID="{EB13537E-31D7-4506-8AA3-C30913846E23}" presName="Name13" presStyleLbl="parChTrans1D2" presStyleIdx="10" presStyleCnt="28"/>
      <dgm:spPr/>
    </dgm:pt>
    <dgm:pt modelId="{B6E2FD01-D4D4-45AC-AF16-6358479892F4}" type="pres">
      <dgm:prSet presAssocID="{6774109F-97F8-4AEA-9B25-48673586DEDE}" presName="childText" presStyleLbl="bgAcc1" presStyleIdx="10" presStyleCnt="28">
        <dgm:presLayoutVars>
          <dgm:bulletEnabled val="1"/>
        </dgm:presLayoutVars>
      </dgm:prSet>
      <dgm:spPr/>
    </dgm:pt>
    <dgm:pt modelId="{D2CB8C7C-C1F9-498C-A438-8620197B23A6}" type="pres">
      <dgm:prSet presAssocID="{FED542B4-BAFF-4618-971E-E0951A25B594}" presName="root" presStyleCnt="0"/>
      <dgm:spPr/>
    </dgm:pt>
    <dgm:pt modelId="{73D6D35E-B6DE-4423-9738-09118C1BD693}" type="pres">
      <dgm:prSet presAssocID="{FED542B4-BAFF-4618-971E-E0951A25B594}" presName="rootComposite" presStyleCnt="0"/>
      <dgm:spPr/>
    </dgm:pt>
    <dgm:pt modelId="{F5236EF7-2E6F-4901-989F-2AACB0EC6750}" type="pres">
      <dgm:prSet presAssocID="{FED542B4-BAFF-4618-971E-E0951A25B594}" presName="rootText" presStyleLbl="node1" presStyleIdx="2" presStyleCnt="5"/>
      <dgm:spPr>
        <a:prstGeom prst="roundRect">
          <a:avLst>
            <a:gd name="adj" fmla="val 10000"/>
          </a:avLst>
        </a:prstGeom>
      </dgm:spPr>
    </dgm:pt>
    <dgm:pt modelId="{D933259E-5B6E-439A-BFAE-C763B06B8CA8}" type="pres">
      <dgm:prSet presAssocID="{FED542B4-BAFF-4618-971E-E0951A25B594}" presName="rootConnector" presStyleLbl="node1" presStyleIdx="2" presStyleCnt="5"/>
      <dgm:spPr/>
    </dgm:pt>
    <dgm:pt modelId="{8C612ECD-FD66-4B0A-891A-9E6AF680C63D}" type="pres">
      <dgm:prSet presAssocID="{FED542B4-BAFF-4618-971E-E0951A25B594}" presName="childShape" presStyleCnt="0"/>
      <dgm:spPr/>
    </dgm:pt>
    <dgm:pt modelId="{3805BE0E-2747-48A9-9D44-6F2522578A1E}" type="pres">
      <dgm:prSet presAssocID="{FBEF71BD-40F6-4F99-9856-41D49FCD93E5}" presName="Name13" presStyleLbl="parChTrans1D2" presStyleIdx="11" presStyleCnt="28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2565"/>
              </a:lnTo>
              <a:lnTo>
                <a:pt x="137070" y="342565"/>
              </a:lnTo>
            </a:path>
          </a:pathLst>
        </a:custGeom>
      </dgm:spPr>
    </dgm:pt>
    <dgm:pt modelId="{92C538CC-7617-41C0-9372-A99CC5EF9BF5}" type="pres">
      <dgm:prSet presAssocID="{BF3515F7-E14B-4C9C-B780-8AE532899FB0}" presName="childText" presStyleLbl="bgAcc1" presStyleIdx="11" presStyleCnt="28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E2D86FB9-2816-4B6C-889B-70F02EC53ABF}" type="pres">
      <dgm:prSet presAssocID="{84BC9EF0-E2B5-4E24-B88B-72F6E18724B6}" presName="Name13" presStyleLbl="parChTrans1D2" presStyleIdx="12" presStyleCnt="28"/>
      <dgm:spPr/>
    </dgm:pt>
    <dgm:pt modelId="{F64F4DF6-D4D0-4300-A404-80B3FDD1C115}" type="pres">
      <dgm:prSet presAssocID="{B150F29B-9DFD-4BD3-BE7C-1A88A928F760}" presName="childText" presStyleLbl="bgAcc1" presStyleIdx="12" presStyleCnt="28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F117DC7D-6A58-48DA-8FA4-1A3A5DC9AF37}" type="pres">
      <dgm:prSet presAssocID="{06543850-BA46-4F80-BD9F-A83D072B59CC}" presName="Name13" presStyleLbl="parChTrans1D2" presStyleIdx="13" presStyleCnt="28"/>
      <dgm:spPr/>
    </dgm:pt>
    <dgm:pt modelId="{451F1FDA-CC70-4C37-9113-27A4C0D8358E}" type="pres">
      <dgm:prSet presAssocID="{ED53F8BB-F17A-44A5-A64B-F013BCF57ABF}" presName="childText" presStyleLbl="bgAcc1" presStyleIdx="13" presStyleCnt="28" custScaleY="140383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6F68CC08-ABBF-4C87-9F31-5ECDEFB99BDC}" type="pres">
      <dgm:prSet presAssocID="{6B362611-4E03-476A-AC6E-7CB2E018402D}" presName="Name13" presStyleLbl="parChTrans1D2" presStyleIdx="14" presStyleCnt="28"/>
      <dgm:spPr/>
    </dgm:pt>
    <dgm:pt modelId="{9267ED5D-7C58-4490-875D-4E7C43989E88}" type="pres">
      <dgm:prSet presAssocID="{9C6C1D41-DF2E-4BDE-B480-65F693BFC189}" presName="childText" presStyleLbl="bgAcc1" presStyleIdx="14" presStyleCnt="28">
        <dgm:presLayoutVars>
          <dgm:bulletEnabled val="1"/>
        </dgm:presLayoutVars>
      </dgm:prSet>
      <dgm:spPr/>
    </dgm:pt>
    <dgm:pt modelId="{28DAF342-E39A-4F76-BA2A-0CD757E5610F}" type="pres">
      <dgm:prSet presAssocID="{5E5F3B0B-BDCD-4699-9337-75183B1761B4}" presName="Name13" presStyleLbl="parChTrans1D2" presStyleIdx="15" presStyleCnt="28"/>
      <dgm:spPr/>
    </dgm:pt>
    <dgm:pt modelId="{A475FF3B-D0CB-4C69-8A42-D4854B8F4AA1}" type="pres">
      <dgm:prSet presAssocID="{AD690E88-8769-48B0-9562-4DCD27ADC320}" presName="childText" presStyleLbl="bgAcc1" presStyleIdx="15" presStyleCnt="28">
        <dgm:presLayoutVars>
          <dgm:bulletEnabled val="1"/>
        </dgm:presLayoutVars>
      </dgm:prSet>
      <dgm:spPr/>
    </dgm:pt>
    <dgm:pt modelId="{9CFAEA69-F1BE-48D2-ADBA-2389553E9A02}" type="pres">
      <dgm:prSet presAssocID="{10E06273-C783-479C-8500-1E0AE4EEA768}" presName="Name13" presStyleLbl="parChTrans1D2" presStyleIdx="16" presStyleCnt="28"/>
      <dgm:spPr/>
    </dgm:pt>
    <dgm:pt modelId="{75101FEF-B22F-4127-9935-7514AAE3CDFB}" type="pres">
      <dgm:prSet presAssocID="{91D8F4B5-29BB-4F40-ACC3-DB16EC31EEF6}" presName="childText" presStyleLbl="bgAcc1" presStyleIdx="16" presStyleCnt="28" custScaleY="170651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89AB45EA-8B9D-4342-95BD-0A85D93D0B13}" type="pres">
      <dgm:prSet presAssocID="{8E347F6F-5168-42BD-8E9E-1718F9428ACE}" presName="root" presStyleCnt="0"/>
      <dgm:spPr/>
    </dgm:pt>
    <dgm:pt modelId="{6B25C0E9-368C-469A-A181-9A64778F910F}" type="pres">
      <dgm:prSet presAssocID="{8E347F6F-5168-42BD-8E9E-1718F9428ACE}" presName="rootComposite" presStyleCnt="0"/>
      <dgm:spPr/>
    </dgm:pt>
    <dgm:pt modelId="{ACFBAE67-4B62-4010-8D83-BD42C964A8D3}" type="pres">
      <dgm:prSet presAssocID="{8E347F6F-5168-42BD-8E9E-1718F9428ACE}" presName="rootText" presStyleLbl="node1" presStyleIdx="3" presStyleCnt="5"/>
      <dgm:spPr>
        <a:prstGeom prst="roundRect">
          <a:avLst>
            <a:gd name="adj" fmla="val 10000"/>
          </a:avLst>
        </a:prstGeom>
      </dgm:spPr>
    </dgm:pt>
    <dgm:pt modelId="{EEBCC836-63E2-45D0-B0A5-086A3CCA1690}" type="pres">
      <dgm:prSet presAssocID="{8E347F6F-5168-42BD-8E9E-1718F9428ACE}" presName="rootConnector" presStyleLbl="node1" presStyleIdx="3" presStyleCnt="5"/>
      <dgm:spPr/>
    </dgm:pt>
    <dgm:pt modelId="{F95C87A5-F85A-470D-A783-899669E53588}" type="pres">
      <dgm:prSet presAssocID="{8E347F6F-5168-42BD-8E9E-1718F9428ACE}" presName="childShape" presStyleCnt="0"/>
      <dgm:spPr/>
    </dgm:pt>
    <dgm:pt modelId="{59911BE4-4208-4526-9A7D-A3A4347F1D43}" type="pres">
      <dgm:prSet presAssocID="{A9033FC1-17C3-4FAE-AA4A-0FE3D3F7C3B2}" presName="Name13" presStyleLbl="parChTrans1D2" presStyleIdx="17" presStyleCnt="28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2565"/>
              </a:lnTo>
              <a:lnTo>
                <a:pt x="137070" y="342565"/>
              </a:lnTo>
            </a:path>
          </a:pathLst>
        </a:custGeom>
      </dgm:spPr>
    </dgm:pt>
    <dgm:pt modelId="{52661991-43BA-408B-AF8C-CA2AB227F87C}" type="pres">
      <dgm:prSet presAssocID="{D6AB5CF0-B2B7-4A74-97A2-FC3C25550A07}" presName="childText" presStyleLbl="bgAcc1" presStyleIdx="17" presStyleCnt="28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A07A7647-C0A0-4D9A-B7A4-034DD98BB1A5}" type="pres">
      <dgm:prSet presAssocID="{704C8CF8-0B28-4B79-95A8-EF233496DE1F}" presName="Name13" presStyleLbl="parChTrans1D2" presStyleIdx="18" presStyleCnt="28"/>
      <dgm:spPr/>
    </dgm:pt>
    <dgm:pt modelId="{C2A170F7-4B6D-4D17-98F9-4831133B79FE}" type="pres">
      <dgm:prSet presAssocID="{C0FB7790-97F6-4570-B29C-E620357C0503}" presName="childText" presStyleLbl="bgAcc1" presStyleIdx="18" presStyleCnt="28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EC56D28D-1414-4ECE-9CA5-538D00A935B2}" type="pres">
      <dgm:prSet presAssocID="{348A8379-AA2A-4022-B58B-EBBD7D06B131}" presName="Name13" presStyleLbl="parChTrans1D2" presStyleIdx="19" presStyleCnt="28"/>
      <dgm:spPr/>
    </dgm:pt>
    <dgm:pt modelId="{8844AE24-A483-4B6C-A5DE-458A649DC80C}" type="pres">
      <dgm:prSet presAssocID="{14402D94-0E31-4B3C-A119-846B7ED19CDA}" presName="childText" presStyleLbl="bgAcc1" presStyleIdx="19" presStyleCnt="28" custScaleY="14975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F0F7F085-55CD-43BB-AAAE-AE261D3690D3}" type="pres">
      <dgm:prSet presAssocID="{40B7669E-89DE-459C-B085-A15251DB1B4A}" presName="Name13" presStyleLbl="parChTrans1D2" presStyleIdx="20" presStyleCnt="28"/>
      <dgm:spPr/>
    </dgm:pt>
    <dgm:pt modelId="{90CE571F-3D3F-41CB-A4E7-14683FBC21B5}" type="pres">
      <dgm:prSet presAssocID="{B8E4A6E7-C8A3-4286-BBA5-8CCBE24389F0}" presName="childText" presStyleLbl="bgAcc1" presStyleIdx="20" presStyleCnt="28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612D2136-2D2F-4F23-BBE0-234E972A23CB}" type="pres">
      <dgm:prSet presAssocID="{EFA4970A-DE0B-4D50-95F2-ECD705A3CD7D}" presName="Name13" presStyleLbl="parChTrans1D2" presStyleIdx="21" presStyleCnt="28"/>
      <dgm:spPr/>
    </dgm:pt>
    <dgm:pt modelId="{6658D71F-0DFD-4F92-BCC3-B7700B1AB4BC}" type="pres">
      <dgm:prSet presAssocID="{D0780774-A84E-480C-AD03-5CC673583004}" presName="childText" presStyleLbl="bgAcc1" presStyleIdx="21" presStyleCnt="28">
        <dgm:presLayoutVars>
          <dgm:bulletEnabled val="1"/>
        </dgm:presLayoutVars>
      </dgm:prSet>
      <dgm:spPr/>
    </dgm:pt>
    <dgm:pt modelId="{DDAB8C4B-A4C9-4CDB-9D54-FB25E08B56F7}" type="pres">
      <dgm:prSet presAssocID="{EF7228F2-2D9D-42DC-ACB1-4EEF8ED62AD7}" presName="root" presStyleCnt="0"/>
      <dgm:spPr/>
    </dgm:pt>
    <dgm:pt modelId="{FA41EB3A-FA65-4319-9E3E-2D648BB40034}" type="pres">
      <dgm:prSet presAssocID="{EF7228F2-2D9D-42DC-ACB1-4EEF8ED62AD7}" presName="rootComposite" presStyleCnt="0"/>
      <dgm:spPr/>
    </dgm:pt>
    <dgm:pt modelId="{F558B509-BAD9-41BF-8253-FA16CC7E0B21}" type="pres">
      <dgm:prSet presAssocID="{EF7228F2-2D9D-42DC-ACB1-4EEF8ED62AD7}" presName="rootText" presStyleLbl="node1" presStyleIdx="4" presStyleCnt="5"/>
      <dgm:spPr>
        <a:prstGeom prst="roundRect">
          <a:avLst>
            <a:gd name="adj" fmla="val 10000"/>
          </a:avLst>
        </a:prstGeom>
      </dgm:spPr>
    </dgm:pt>
    <dgm:pt modelId="{ED92C80B-09F3-493A-BDAA-518A7677F58B}" type="pres">
      <dgm:prSet presAssocID="{EF7228F2-2D9D-42DC-ACB1-4EEF8ED62AD7}" presName="rootConnector" presStyleLbl="node1" presStyleIdx="4" presStyleCnt="5"/>
      <dgm:spPr/>
    </dgm:pt>
    <dgm:pt modelId="{0C37FD2D-B072-403A-9F72-87DACA575CDB}" type="pres">
      <dgm:prSet presAssocID="{EF7228F2-2D9D-42DC-ACB1-4EEF8ED62AD7}" presName="childShape" presStyleCnt="0"/>
      <dgm:spPr/>
    </dgm:pt>
    <dgm:pt modelId="{E6B6D314-6238-4740-BD66-5C5B731704CC}" type="pres">
      <dgm:prSet presAssocID="{4081FCD4-CB4F-42BE-AD0C-FA75F074DE30}" presName="Name13" presStyleLbl="parChTrans1D2" presStyleIdx="22" presStyleCnt="28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2565"/>
              </a:lnTo>
              <a:lnTo>
                <a:pt x="137070" y="342565"/>
              </a:lnTo>
            </a:path>
          </a:pathLst>
        </a:custGeom>
      </dgm:spPr>
    </dgm:pt>
    <dgm:pt modelId="{E75C8293-6B29-4221-9337-E00BE5EA0E31}" type="pres">
      <dgm:prSet presAssocID="{21199783-2B92-4754-AE1A-2F073020969E}" presName="childText" presStyleLbl="bgAcc1" presStyleIdx="22" presStyleCnt="28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9E8ED935-7791-412C-AC9E-47F99A8A3036}" type="pres">
      <dgm:prSet presAssocID="{FB54BB21-422C-4383-9BF4-F66163FEA8C9}" presName="Name13" presStyleLbl="parChTrans1D2" presStyleIdx="23" presStyleCnt="28"/>
      <dgm:spPr/>
    </dgm:pt>
    <dgm:pt modelId="{76559E1C-E9DD-4D86-9C73-DB913B951329}" type="pres">
      <dgm:prSet presAssocID="{7F5691A4-D7EF-4C28-8EEE-8688E4E6A47E}" presName="childText" presStyleLbl="bgAcc1" presStyleIdx="23" presStyleCnt="28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F6E77B9C-DDF2-4CFE-A64B-FA8CD4F7FBD0}" type="pres">
      <dgm:prSet presAssocID="{8F99B853-D6E5-4C04-876A-B6F11B11B49E}" presName="Name13" presStyleLbl="parChTrans1D2" presStyleIdx="24" presStyleCnt="28"/>
      <dgm:spPr/>
    </dgm:pt>
    <dgm:pt modelId="{61EFFC14-D596-42F3-BBED-2A2AEF1B1504}" type="pres">
      <dgm:prSet presAssocID="{01378299-3E9D-4049-ADE5-34C7C9AB1099}" presName="childText" presStyleLbl="bgAcc1" presStyleIdx="24" presStyleCnt="28" custScaleY="140383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B4E56C39-AD55-4233-B593-A4D4A3A605B2}" type="pres">
      <dgm:prSet presAssocID="{38FC3650-779F-4668-8D56-9D3BF7F60448}" presName="Name13" presStyleLbl="parChTrans1D2" presStyleIdx="25" presStyleCnt="28"/>
      <dgm:spPr/>
    </dgm:pt>
    <dgm:pt modelId="{A01CBC42-9CD0-4128-B762-81B3F0E7D7E6}" type="pres">
      <dgm:prSet presAssocID="{7F2B3982-A8FA-4B95-9A22-49DF5CCDF2FE}" presName="childText" presStyleLbl="bgAcc1" presStyleIdx="25" presStyleCnt="28" custScaleY="144669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AAC7FA08-03D7-4DFA-9D31-6634B71DAE1B}" type="pres">
      <dgm:prSet presAssocID="{59B78211-E519-4313-BE1C-EB617A86D62C}" presName="Name13" presStyleLbl="parChTrans1D2" presStyleIdx="26" presStyleCnt="28"/>
      <dgm:spPr/>
    </dgm:pt>
    <dgm:pt modelId="{9ECAAFEA-E9A1-462E-AFB0-0FE6CF12B558}" type="pres">
      <dgm:prSet presAssocID="{56F0F863-C015-4760-81E1-C8A386E36E8A}" presName="childText" presStyleLbl="bgAcc1" presStyleIdx="26" presStyleCnt="28">
        <dgm:presLayoutVars>
          <dgm:bulletEnabled val="1"/>
        </dgm:presLayoutVars>
      </dgm:prSet>
      <dgm:spPr/>
    </dgm:pt>
    <dgm:pt modelId="{AA24095A-5956-4E00-A02C-BE45B430741D}" type="pres">
      <dgm:prSet presAssocID="{951B9E34-6F28-4413-90AF-1E69B113D931}" presName="Name13" presStyleLbl="parChTrans1D2" presStyleIdx="27" presStyleCnt="28"/>
      <dgm:spPr/>
    </dgm:pt>
    <dgm:pt modelId="{848B2BE0-7091-41C6-BC4D-8A0FAAE42A26}" type="pres">
      <dgm:prSet presAssocID="{0BB58690-00C9-40D5-82AF-D91B22DB7E91}" presName="childText" presStyleLbl="bgAcc1" presStyleIdx="27" presStyleCnt="28" custScaleY="103182">
        <dgm:presLayoutVars>
          <dgm:bulletEnabled val="1"/>
        </dgm:presLayoutVars>
      </dgm:prSet>
      <dgm:spPr/>
    </dgm:pt>
  </dgm:ptLst>
  <dgm:cxnLst>
    <dgm:cxn modelId="{CF22B300-D352-401B-897C-A4BDE8FCF135}" type="presOf" srcId="{8F99B853-D6E5-4C04-876A-B6F11B11B49E}" destId="{F6E77B9C-DDF2-4CFE-A64B-FA8CD4F7FBD0}" srcOrd="0" destOrd="0" presId="urn:microsoft.com/office/officeart/2005/8/layout/hierarchy3"/>
    <dgm:cxn modelId="{62BAFC03-2F8D-4714-8602-B7B5ED4EEDC1}" type="presOf" srcId="{92A20A66-6169-4905-ABBE-7A125B125D21}" destId="{D16086E6-3BFD-41B3-BBC5-73E902552357}" srcOrd="0" destOrd="0" presId="urn:microsoft.com/office/officeart/2005/8/layout/hierarchy3"/>
    <dgm:cxn modelId="{D194CC08-2C86-4C84-B316-5BC7D6001533}" type="presOf" srcId="{3F1750A4-0F69-460A-8852-75ECB452EF8A}" destId="{541604AA-094D-42A1-B039-527C9872D696}" srcOrd="0" destOrd="0" presId="urn:microsoft.com/office/officeart/2005/8/layout/hierarchy3"/>
    <dgm:cxn modelId="{88FABC0E-8F03-41A0-A60D-C3ED022D5A73}" type="presOf" srcId="{EADDCDA2-62F8-4179-AF27-84477D35CAE3}" destId="{3DCF1AEB-DF9C-494B-A335-154E55F3AB11}" srcOrd="0" destOrd="0" presId="urn:microsoft.com/office/officeart/2005/8/layout/hierarchy3"/>
    <dgm:cxn modelId="{640EA80F-9418-4A78-93F1-CD03F365AF02}" srcId="{FED542B4-BAFF-4618-971E-E0951A25B594}" destId="{BF3515F7-E14B-4C9C-B780-8AE532899FB0}" srcOrd="0" destOrd="0" parTransId="{FBEF71BD-40F6-4F99-9856-41D49FCD93E5}" sibTransId="{1BED335A-BB34-4921-8D47-287ABB3D2EE4}"/>
    <dgm:cxn modelId="{65530C11-CC04-40CE-96C2-516F215278F7}" srcId="{FED542B4-BAFF-4618-971E-E0951A25B594}" destId="{ED53F8BB-F17A-44A5-A64B-F013BCF57ABF}" srcOrd="2" destOrd="0" parTransId="{06543850-BA46-4F80-BD9F-A83D072B59CC}" sibTransId="{C4189D48-2633-4589-9568-9D1F69862A1D}"/>
    <dgm:cxn modelId="{B0297B12-56E6-4A88-816F-5DC42D3BA5D2}" type="presOf" srcId="{F817592C-918E-4CEA-A4FC-9E1697686855}" destId="{37E03B72-3A0D-4A05-B758-236570F74A54}" srcOrd="0" destOrd="0" presId="urn:microsoft.com/office/officeart/2005/8/layout/hierarchy3"/>
    <dgm:cxn modelId="{E0AD9E15-9E34-4CFC-8D28-9857F0A09F62}" srcId="{EF7228F2-2D9D-42DC-ACB1-4EEF8ED62AD7}" destId="{7F5691A4-D7EF-4C28-8EEE-8688E4E6A47E}" srcOrd="1" destOrd="0" parTransId="{FB54BB21-422C-4383-9BF4-F66163FEA8C9}" sibTransId="{CA5EFC09-4B69-43CE-A78D-B1B1F1703BC1}"/>
    <dgm:cxn modelId="{B056C11A-9066-475C-8D1B-9896B83CEA98}" srcId="{8E347F6F-5168-42BD-8E9E-1718F9428ACE}" destId="{14402D94-0E31-4B3C-A119-846B7ED19CDA}" srcOrd="2" destOrd="0" parTransId="{348A8379-AA2A-4022-B58B-EBBD7D06B131}" sibTransId="{A88D5E5E-58B1-4602-8E19-54D8A8007E9E}"/>
    <dgm:cxn modelId="{E337CA1A-9A31-4C39-846B-0ADF9D179017}" srcId="{8E347F6F-5168-42BD-8E9E-1718F9428ACE}" destId="{D6AB5CF0-B2B7-4A74-97A2-FC3C25550A07}" srcOrd="0" destOrd="0" parTransId="{A9033FC1-17C3-4FAE-AA4A-0FE3D3F7C3B2}" sibTransId="{5997ABF1-B231-498D-A14F-0FBA58867B61}"/>
    <dgm:cxn modelId="{CB1DBB1E-E52C-43DA-8C49-05BB7E223461}" type="presOf" srcId="{348A8379-AA2A-4022-B58B-EBBD7D06B131}" destId="{EC56D28D-1414-4ECE-9CA5-538D00A935B2}" srcOrd="0" destOrd="0" presId="urn:microsoft.com/office/officeart/2005/8/layout/hierarchy3"/>
    <dgm:cxn modelId="{1C5CCE28-EFF1-473A-B191-210F5200F31B}" type="presOf" srcId="{59DB30CC-1D44-430D-9CEF-3ECFB72B367B}" destId="{167166A7-0CCF-4A7E-ABD5-0D76A785E638}" srcOrd="0" destOrd="0" presId="urn:microsoft.com/office/officeart/2005/8/layout/hierarchy3"/>
    <dgm:cxn modelId="{9293A22A-0790-43ED-87F8-3CC25D8F3312}" srcId="{F817592C-918E-4CEA-A4FC-9E1697686855}" destId="{65E91B75-8482-4AE0-8B18-A2825805B019}" srcOrd="3" destOrd="0" parTransId="{9CDEF559-6B31-42B9-B455-4220284F3105}" sibTransId="{C0D2AEE7-145A-4D13-8326-F7F6812010CB}"/>
    <dgm:cxn modelId="{8183AF2A-69E6-4992-A091-38AB9BB5AAC3}" type="presOf" srcId="{AD690E88-8769-48B0-9562-4DCD27ADC320}" destId="{A475FF3B-D0CB-4C69-8A42-D4854B8F4AA1}" srcOrd="0" destOrd="0" presId="urn:microsoft.com/office/officeart/2005/8/layout/hierarchy3"/>
    <dgm:cxn modelId="{27702C2D-0783-4AC1-A708-E54DA33C3FFF}" type="presOf" srcId="{91D8F4B5-29BB-4F40-ACC3-DB16EC31EEF6}" destId="{75101FEF-B22F-4127-9935-7514AAE3CDFB}" srcOrd="0" destOrd="0" presId="urn:microsoft.com/office/officeart/2005/8/layout/hierarchy3"/>
    <dgm:cxn modelId="{0EB9752D-1CC5-4ED2-B1D9-B6BD37CCB62F}" type="presOf" srcId="{4C370F34-2267-4797-B91C-5C0DE7FC666F}" destId="{046FE195-C5A7-4431-82A9-596E306FCC7A}" srcOrd="0" destOrd="0" presId="urn:microsoft.com/office/officeart/2005/8/layout/hierarchy3"/>
    <dgm:cxn modelId="{A8D39130-4A42-4EAD-9B71-F6B3A24D9025}" srcId="{EF7228F2-2D9D-42DC-ACB1-4EEF8ED62AD7}" destId="{7F2B3982-A8FA-4B95-9A22-49DF5CCDF2FE}" srcOrd="3" destOrd="0" parTransId="{38FC3650-779F-4668-8D56-9D3BF7F60448}" sibTransId="{9C4AEA64-B595-4764-934E-A5AAC774B5CF}"/>
    <dgm:cxn modelId="{52F64432-F163-4EBD-9A86-F619786ACFE6}" type="presOf" srcId="{0E8C2DBD-D132-4945-8C20-73C55BA5D498}" destId="{1F9A6446-868E-4089-9EF4-72B9ECE77776}" srcOrd="0" destOrd="0" presId="urn:microsoft.com/office/officeart/2005/8/layout/hierarchy3"/>
    <dgm:cxn modelId="{835DCE36-43E0-4DDF-A0D2-71E8AA46E8F7}" srcId="{EF7228F2-2D9D-42DC-ACB1-4EEF8ED62AD7}" destId="{01378299-3E9D-4049-ADE5-34C7C9AB1099}" srcOrd="2" destOrd="0" parTransId="{8F99B853-D6E5-4C04-876A-B6F11B11B49E}" sibTransId="{11EAAAA7-F070-4AB7-9432-17275E62547C}"/>
    <dgm:cxn modelId="{6E566138-6C44-4CFC-8798-450999797BC1}" type="presOf" srcId="{B8E4A6E7-C8A3-4286-BBA5-8CCBE24389F0}" destId="{90CE571F-3D3F-41CB-A4E7-14683FBC21B5}" srcOrd="0" destOrd="0" presId="urn:microsoft.com/office/officeart/2005/8/layout/hierarchy3"/>
    <dgm:cxn modelId="{5DCA8038-660B-453E-A2A2-B051FFCC58E5}" type="presOf" srcId="{C0FB7790-97F6-4570-B29C-E620357C0503}" destId="{C2A170F7-4B6D-4D17-98F9-4831133B79FE}" srcOrd="0" destOrd="0" presId="urn:microsoft.com/office/officeart/2005/8/layout/hierarchy3"/>
    <dgm:cxn modelId="{0C090F39-56F8-4E98-B01B-1A2ABD3DBA92}" srcId="{725D9921-FF4A-486F-9D95-20DDA9F64444}" destId="{EF7228F2-2D9D-42DC-ACB1-4EEF8ED62AD7}" srcOrd="4" destOrd="0" parTransId="{B86B9B06-82F6-4704-9C25-A754599F5ED5}" sibTransId="{C2CDABBC-34C5-4394-B60C-97032DF56A16}"/>
    <dgm:cxn modelId="{0BC3AB3A-564F-46D8-A544-14A705D08033}" type="presOf" srcId="{ADA8591F-F6E4-4ACC-9551-43E90167C896}" destId="{46C16A59-E389-4710-8B6D-2DE6488AD835}" srcOrd="0" destOrd="0" presId="urn:microsoft.com/office/officeart/2005/8/layout/hierarchy3"/>
    <dgm:cxn modelId="{67EB393C-6461-4AFF-AE37-66C9420BD6AA}" srcId="{F817592C-918E-4CEA-A4FC-9E1697686855}" destId="{59DB30CC-1D44-430D-9CEF-3ECFB72B367B}" srcOrd="0" destOrd="0" parTransId="{3F1750A4-0F69-460A-8852-75ECB452EF8A}" sibTransId="{9F6CB514-FC39-4135-85C8-B2D8667DB01D}"/>
    <dgm:cxn modelId="{6C517C3C-71B1-489C-B6B7-AE4BF7F94FEE}" type="presOf" srcId="{06DDF6D7-4856-4C2E-AC9F-A4E8097C2DD1}" destId="{AC887AF3-F77F-45A7-A9E7-4A8E19E7C8E0}" srcOrd="0" destOrd="0" presId="urn:microsoft.com/office/officeart/2005/8/layout/hierarchy3"/>
    <dgm:cxn modelId="{9887883C-E591-4EEF-85E7-779424FE13B6}" type="presOf" srcId="{6774109F-97F8-4AEA-9B25-48673586DEDE}" destId="{B6E2FD01-D4D4-45AC-AF16-6358479892F4}" srcOrd="0" destOrd="0" presId="urn:microsoft.com/office/officeart/2005/8/layout/hierarchy3"/>
    <dgm:cxn modelId="{D721B23E-DEA4-4985-BF98-BAE79A74AA1F}" srcId="{8E347F6F-5168-42BD-8E9E-1718F9428ACE}" destId="{D0780774-A84E-480C-AD03-5CC673583004}" srcOrd="4" destOrd="0" parTransId="{EFA4970A-DE0B-4D50-95F2-ECD705A3CD7D}" sibTransId="{A7A98EAC-45B3-4F41-A573-1F5007B0696F}"/>
    <dgm:cxn modelId="{7E222C3F-F117-460D-97A7-802F90B8D461}" type="presOf" srcId="{EFA4970A-DE0B-4D50-95F2-ECD705A3CD7D}" destId="{612D2136-2D2F-4F23-BBE0-234E972A23CB}" srcOrd="0" destOrd="0" presId="urn:microsoft.com/office/officeart/2005/8/layout/hierarchy3"/>
    <dgm:cxn modelId="{34632240-4F59-44C7-A554-ECE30BFB5B93}" srcId="{FED542B4-BAFF-4618-971E-E0951A25B594}" destId="{9C6C1D41-DF2E-4BDE-B480-65F693BFC189}" srcOrd="3" destOrd="0" parTransId="{6B362611-4E03-476A-AC6E-7CB2E018402D}" sibTransId="{229152FD-FF94-40D5-8A3B-F04869C3FD6A}"/>
    <dgm:cxn modelId="{8626C740-DCC5-4D1E-9589-E7F55A901126}" srcId="{725D9921-FF4A-486F-9D95-20DDA9F64444}" destId="{F817592C-918E-4CEA-A4FC-9E1697686855}" srcOrd="1" destOrd="0" parTransId="{B0886048-C650-4B5D-B77B-B525B2D3CD79}" sibTransId="{2EC43F25-D08C-4CB6-AEF7-165E1F2082F6}"/>
    <dgm:cxn modelId="{8F8E9D5C-ED0D-42B9-9BB3-73AB03D3D778}" type="presOf" srcId="{704C8CF8-0B28-4B79-95A8-EF233496DE1F}" destId="{A07A7647-C0A0-4D9A-B7A4-034DD98BB1A5}" srcOrd="0" destOrd="0" presId="urn:microsoft.com/office/officeart/2005/8/layout/hierarchy3"/>
    <dgm:cxn modelId="{81AEC85C-80F4-4D47-B006-B16D73494FD6}" type="presOf" srcId="{38FC3650-779F-4668-8D56-9D3BF7F60448}" destId="{B4E56C39-AD55-4233-B593-A4D4A3A605B2}" srcOrd="0" destOrd="0" presId="urn:microsoft.com/office/officeart/2005/8/layout/hierarchy3"/>
    <dgm:cxn modelId="{881DBD41-516C-49B7-8264-B8A988F4B946}" srcId="{EF7228F2-2D9D-42DC-ACB1-4EEF8ED62AD7}" destId="{56F0F863-C015-4760-81E1-C8A386E36E8A}" srcOrd="4" destOrd="0" parTransId="{59B78211-E519-4313-BE1C-EB617A86D62C}" sibTransId="{8E2C2A33-8958-43CF-B051-695B5F65A39E}"/>
    <dgm:cxn modelId="{0DCB2045-E743-4843-B174-93ED4DF7A156}" srcId="{8E347F6F-5168-42BD-8E9E-1718F9428ACE}" destId="{B8E4A6E7-C8A3-4286-BBA5-8CCBE24389F0}" srcOrd="3" destOrd="0" parTransId="{40B7669E-89DE-459C-B085-A15251DB1B4A}" sibTransId="{7DA6504D-5FA6-4A65-92F0-E7A99C7D479F}"/>
    <dgm:cxn modelId="{297AC945-96E7-4DE8-8175-0D7ED0E86A65}" type="presOf" srcId="{4081FCD4-CB4F-42BE-AD0C-FA75F074DE30}" destId="{E6B6D314-6238-4740-BD66-5C5B731704CC}" srcOrd="0" destOrd="0" presId="urn:microsoft.com/office/officeart/2005/8/layout/hierarchy3"/>
    <dgm:cxn modelId="{69E77F46-A348-46B1-ACFC-A1D5643752B5}" srcId="{BDEED6FD-D272-4E78-AC53-D749FC9C714B}" destId="{E196EF95-3144-4331-95FF-4C39EC4E30F9}" srcOrd="0" destOrd="0" parTransId="{8AD5E14E-F891-4CC0-99B5-526AD45E9D61}" sibTransId="{2307F510-EDCA-43B6-A19D-7B160FE809B8}"/>
    <dgm:cxn modelId="{AF37F647-7219-4663-BDCF-FB799A660535}" srcId="{BDEED6FD-D272-4E78-AC53-D749FC9C714B}" destId="{06DDF6D7-4856-4C2E-AC9F-A4E8097C2DD1}" srcOrd="4" destOrd="0" parTransId="{EADDCDA2-62F8-4179-AF27-84477D35CAE3}" sibTransId="{1080E152-F89A-43F5-9FE2-3094424FD208}"/>
    <dgm:cxn modelId="{01A5D248-2972-47BB-8228-EAE6E956BBA2}" type="presOf" srcId="{BDEED6FD-D272-4E78-AC53-D749FC9C714B}" destId="{B1E0E94A-A7DB-4A01-B363-B72DF61ABC42}" srcOrd="0" destOrd="0" presId="urn:microsoft.com/office/officeart/2005/8/layout/hierarchy3"/>
    <dgm:cxn modelId="{7486D369-609F-4517-A402-94F18492FB9F}" type="presOf" srcId="{B150F29B-9DFD-4BD3-BE7C-1A88A928F760}" destId="{F64F4DF6-D4D0-4300-A404-80B3FDD1C115}" srcOrd="0" destOrd="0" presId="urn:microsoft.com/office/officeart/2005/8/layout/hierarchy3"/>
    <dgm:cxn modelId="{A2D4B04A-24F6-4A17-AF8B-4E21B1D52347}" type="presOf" srcId="{881539FD-2573-46AC-997B-10D450645C49}" destId="{1A07E333-89AF-4B75-B36E-C42BDE0122CE}" srcOrd="0" destOrd="0" presId="urn:microsoft.com/office/officeart/2005/8/layout/hierarchy3"/>
    <dgm:cxn modelId="{48DBF54A-8CE5-4A53-B53D-C8885F9A8CEB}" type="presOf" srcId="{7F5691A4-D7EF-4C28-8EEE-8688E4E6A47E}" destId="{76559E1C-E9DD-4D86-9C73-DB913B951329}" srcOrd="0" destOrd="0" presId="urn:microsoft.com/office/officeart/2005/8/layout/hierarchy3"/>
    <dgm:cxn modelId="{B9919A6B-73D9-4565-8119-20C6B28B8D63}" srcId="{FED542B4-BAFF-4618-971E-E0951A25B594}" destId="{AD690E88-8769-48B0-9562-4DCD27ADC320}" srcOrd="4" destOrd="0" parTransId="{5E5F3B0B-BDCD-4699-9337-75183B1761B4}" sibTransId="{15C7412E-4ABD-4204-95D8-A5ED8C8B0BFE}"/>
    <dgm:cxn modelId="{947FB56C-7E56-4961-A6A9-5A620A8DE53F}" srcId="{EF7228F2-2D9D-42DC-ACB1-4EEF8ED62AD7}" destId="{21199783-2B92-4754-AE1A-2F073020969E}" srcOrd="0" destOrd="0" parTransId="{4081FCD4-CB4F-42BE-AD0C-FA75F074DE30}" sibTransId="{319B0D9D-4C95-4F6C-9FA8-29F933734F02}"/>
    <dgm:cxn modelId="{CF1B2F6F-9E38-4338-BC38-8796AA95D0D1}" type="presOf" srcId="{725D9921-FF4A-486F-9D95-20DDA9F64444}" destId="{7A1EF39A-7854-46FE-8217-9C0CDD92DAB1}" srcOrd="0" destOrd="0" presId="urn:microsoft.com/office/officeart/2005/8/layout/hierarchy3"/>
    <dgm:cxn modelId="{0B3A5670-E1F4-4109-84BF-879E804ACA5A}" type="presOf" srcId="{C5A79882-2DB2-4AB9-868E-ED49B3073FF6}" destId="{532B2A5A-92D0-4584-9B58-15EB31FA7B86}" srcOrd="0" destOrd="0" presId="urn:microsoft.com/office/officeart/2005/8/layout/hierarchy3"/>
    <dgm:cxn modelId="{7841B150-B66A-4D26-B754-041AB0943291}" type="presOf" srcId="{FED542B4-BAFF-4618-971E-E0951A25B594}" destId="{F5236EF7-2E6F-4901-989F-2AACB0EC6750}" srcOrd="0" destOrd="0" presId="urn:microsoft.com/office/officeart/2005/8/layout/hierarchy3"/>
    <dgm:cxn modelId="{8D0E3573-F488-4924-8FB1-7CC74A9F6323}" srcId="{F817592C-918E-4CEA-A4FC-9E1697686855}" destId="{ADA8591F-F6E4-4ACC-9551-43E90167C896}" srcOrd="1" destOrd="0" parTransId="{798C3B84-FC0F-4E2C-B5E4-1955C338D420}" sibTransId="{143F3D97-CAF3-4EA1-A5B2-D5E74CEBEB41}"/>
    <dgm:cxn modelId="{EF0F9E73-0430-433A-8518-FEFD1548AF5C}" type="presOf" srcId="{0BB58690-00C9-40D5-82AF-D91B22DB7E91}" destId="{848B2BE0-7091-41C6-BC4D-8A0FAAE42A26}" srcOrd="0" destOrd="0" presId="urn:microsoft.com/office/officeart/2005/8/layout/hierarchy3"/>
    <dgm:cxn modelId="{AA75F374-072D-498E-B784-A7E437367D5F}" srcId="{EF7228F2-2D9D-42DC-ACB1-4EEF8ED62AD7}" destId="{0BB58690-00C9-40D5-82AF-D91B22DB7E91}" srcOrd="5" destOrd="0" parTransId="{951B9E34-6F28-4413-90AF-1E69B113D931}" sibTransId="{72191885-51AA-4A98-8CB4-A8F8220CD451}"/>
    <dgm:cxn modelId="{3DB4FB56-1078-4454-A098-17ECB8C6B114}" type="presOf" srcId="{59B78211-E519-4313-BE1C-EB617A86D62C}" destId="{AAC7FA08-03D7-4DFA-9D31-6634B71DAE1B}" srcOrd="0" destOrd="0" presId="urn:microsoft.com/office/officeart/2005/8/layout/hierarchy3"/>
    <dgm:cxn modelId="{BCCFFD58-ECED-42E4-96F2-C615BD773CB7}" type="presOf" srcId="{D6AB5CF0-B2B7-4A74-97A2-FC3C25550A07}" destId="{52661991-43BA-408B-AF8C-CA2AB227F87C}" srcOrd="0" destOrd="0" presId="urn:microsoft.com/office/officeart/2005/8/layout/hierarchy3"/>
    <dgm:cxn modelId="{37E28079-ED3A-408F-A1C3-53792985F4B4}" type="presOf" srcId="{65E91B75-8482-4AE0-8B18-A2825805B019}" destId="{6E895C28-E0FE-4F46-B601-E7EB886E1519}" srcOrd="0" destOrd="0" presId="urn:microsoft.com/office/officeart/2005/8/layout/hierarchy3"/>
    <dgm:cxn modelId="{E5AA7B5A-C79E-41A4-9518-95533C26E743}" type="presOf" srcId="{FBEF71BD-40F6-4F99-9856-41D49FCD93E5}" destId="{3805BE0E-2747-48A9-9D44-6F2522578A1E}" srcOrd="0" destOrd="0" presId="urn:microsoft.com/office/officeart/2005/8/layout/hierarchy3"/>
    <dgm:cxn modelId="{7B2A3C7B-6D19-4522-A1D6-2F2FF7DEF37A}" type="presOf" srcId="{688FA24C-10E5-469F-9C42-860022C5C217}" destId="{429D73CC-C32E-4EA5-9C43-5A3A145C5FB1}" srcOrd="0" destOrd="0" presId="urn:microsoft.com/office/officeart/2005/8/layout/hierarchy3"/>
    <dgm:cxn modelId="{A1B8467C-153D-45DA-B798-C7BDBCB3ABFC}" srcId="{BDEED6FD-D272-4E78-AC53-D749FC9C714B}" destId="{5F513A51-4830-4D1D-BA20-AF21B9395C61}" srcOrd="3" destOrd="0" parTransId="{4C370F34-2267-4797-B91C-5C0DE7FC666F}" sibTransId="{D1414053-B776-402E-93D8-B7C12BB814C0}"/>
    <dgm:cxn modelId="{7BB9E87C-DBBB-4F20-A35A-E9564D084499}" type="presOf" srcId="{40B7669E-89DE-459C-B085-A15251DB1B4A}" destId="{F0F7F085-55CD-43BB-AAAE-AE261D3690D3}" srcOrd="0" destOrd="0" presId="urn:microsoft.com/office/officeart/2005/8/layout/hierarchy3"/>
    <dgm:cxn modelId="{BB83817E-349B-4451-84CD-497EE5F7594B}" type="presOf" srcId="{798C3B84-FC0F-4E2C-B5E4-1955C338D420}" destId="{95AB7E01-8CDA-406B-8F8D-9B7FA0A9561F}" srcOrd="0" destOrd="0" presId="urn:microsoft.com/office/officeart/2005/8/layout/hierarchy3"/>
    <dgm:cxn modelId="{ABBFFA7F-3F59-4EC2-A852-B1AC038275CB}" type="presOf" srcId="{EF7228F2-2D9D-42DC-ACB1-4EEF8ED62AD7}" destId="{F558B509-BAD9-41BF-8253-FA16CC7E0B21}" srcOrd="0" destOrd="0" presId="urn:microsoft.com/office/officeart/2005/8/layout/hierarchy3"/>
    <dgm:cxn modelId="{502BD983-9EE9-4DB1-AD36-C9F9CFB7A38F}" type="presOf" srcId="{84BC9EF0-E2B5-4E24-B88B-72F6E18724B6}" destId="{E2D86FB9-2816-4B6C-889B-70F02EC53ABF}" srcOrd="0" destOrd="0" presId="urn:microsoft.com/office/officeart/2005/8/layout/hierarchy3"/>
    <dgm:cxn modelId="{10E7E383-5DAC-4D05-8A74-A684617424EB}" srcId="{BDEED6FD-D272-4E78-AC53-D749FC9C714B}" destId="{881539FD-2573-46AC-997B-10D450645C49}" srcOrd="2" destOrd="0" parTransId="{2B3FAEAC-76D7-4C56-9FC6-906B1FB3AA5F}" sibTransId="{9B22CB6B-7AD8-4556-A3F9-24246FBF2ECD}"/>
    <dgm:cxn modelId="{9A677388-14A4-49DC-9D01-46B8A490C89A}" type="presOf" srcId="{7F2B3982-A8FA-4B95-9A22-49DF5CCDF2FE}" destId="{A01CBC42-9CD0-4128-B762-81B3F0E7D7E6}" srcOrd="0" destOrd="0" presId="urn:microsoft.com/office/officeart/2005/8/layout/hierarchy3"/>
    <dgm:cxn modelId="{8BEC7B8C-AEC9-47EE-89E0-B231A69316A3}" type="presOf" srcId="{8E347F6F-5168-42BD-8E9E-1718F9428ACE}" destId="{EEBCC836-63E2-45D0-B0A5-086A3CCA1690}" srcOrd="1" destOrd="0" presId="urn:microsoft.com/office/officeart/2005/8/layout/hierarchy3"/>
    <dgm:cxn modelId="{B40C3E8E-813E-4083-8A4E-81969FAB52BD}" srcId="{F817592C-918E-4CEA-A4FC-9E1697686855}" destId="{688FA24C-10E5-469F-9C42-860022C5C217}" srcOrd="2" destOrd="0" parTransId="{1B9BDED2-2E36-4C13-A303-41A2159E753E}" sibTransId="{AE539A7E-ECD9-48F7-AE9E-69BDF9F5E398}"/>
    <dgm:cxn modelId="{C8AD5E8F-5DC0-4EB9-8071-15B0FA739213}" type="presOf" srcId="{14402D94-0E31-4B3C-A119-846B7ED19CDA}" destId="{8844AE24-A483-4B6C-A5DE-458A649DC80C}" srcOrd="0" destOrd="0" presId="urn:microsoft.com/office/officeart/2005/8/layout/hierarchy3"/>
    <dgm:cxn modelId="{59621D90-88C3-4A6B-B7F5-E4F8F25A1E9E}" type="presOf" srcId="{56F0F863-C015-4760-81E1-C8A386E36E8A}" destId="{9ECAAFEA-E9A1-462E-AFB0-0FE6CF12B558}" srcOrd="0" destOrd="0" presId="urn:microsoft.com/office/officeart/2005/8/layout/hierarchy3"/>
    <dgm:cxn modelId="{C8771597-B476-4633-8E2E-00998D145277}" type="presOf" srcId="{EB13537E-31D7-4506-8AA3-C30913846E23}" destId="{C0C28B3D-D6C1-4A34-B5B1-B186438F9B88}" srcOrd="0" destOrd="0" presId="urn:microsoft.com/office/officeart/2005/8/layout/hierarchy3"/>
    <dgm:cxn modelId="{06E12A9A-FAE6-4881-8EA3-8740007CE223}" type="presOf" srcId="{F817592C-918E-4CEA-A4FC-9E1697686855}" destId="{F6EBCC4C-12B5-4250-A684-95D67B21DC52}" srcOrd="1" destOrd="0" presId="urn:microsoft.com/office/officeart/2005/8/layout/hierarchy3"/>
    <dgm:cxn modelId="{39CFA8A7-3E2C-4856-A5BB-7967314630D1}" srcId="{FED542B4-BAFF-4618-971E-E0951A25B594}" destId="{91D8F4B5-29BB-4F40-ACC3-DB16EC31EEF6}" srcOrd="5" destOrd="0" parTransId="{10E06273-C783-479C-8500-1E0AE4EEA768}" sibTransId="{B4D9CEA0-61A8-48B2-85FE-8862A23C5DFE}"/>
    <dgm:cxn modelId="{F1FFBEAA-B5C0-4927-8F5C-7D6A5624E87D}" type="presOf" srcId="{8E347F6F-5168-42BD-8E9E-1718F9428ACE}" destId="{ACFBAE67-4B62-4010-8D83-BD42C964A8D3}" srcOrd="0" destOrd="0" presId="urn:microsoft.com/office/officeart/2005/8/layout/hierarchy3"/>
    <dgm:cxn modelId="{D626AAAC-A249-4E13-BB64-9F977E97788F}" type="presOf" srcId="{06543850-BA46-4F80-BD9F-A83D072B59CC}" destId="{F117DC7D-6A58-48DA-8FA4-1A3A5DC9AF37}" srcOrd="0" destOrd="0" presId="urn:microsoft.com/office/officeart/2005/8/layout/hierarchy3"/>
    <dgm:cxn modelId="{0975D7AC-C0BB-4E65-944A-DCA381D4F36C}" type="presOf" srcId="{ED53F8BB-F17A-44A5-A64B-F013BCF57ABF}" destId="{451F1FDA-CC70-4C37-9113-27A4C0D8358E}" srcOrd="0" destOrd="0" presId="urn:microsoft.com/office/officeart/2005/8/layout/hierarchy3"/>
    <dgm:cxn modelId="{C4C6F8AC-1E5C-4121-A303-1BEC79FE7DDF}" type="presOf" srcId="{1B9BDED2-2E36-4C13-A303-41A2159E753E}" destId="{5BB4F9FC-B011-448E-9220-5BC8D325C94C}" srcOrd="0" destOrd="0" presId="urn:microsoft.com/office/officeart/2005/8/layout/hierarchy3"/>
    <dgm:cxn modelId="{9A12FEAC-0809-4630-AFC5-AD62A2E968CD}" type="presOf" srcId="{01378299-3E9D-4049-ADE5-34C7C9AB1099}" destId="{61EFFC14-D596-42F3-BBED-2A2AEF1B1504}" srcOrd="0" destOrd="0" presId="urn:microsoft.com/office/officeart/2005/8/layout/hierarchy3"/>
    <dgm:cxn modelId="{658818B0-2276-4875-9F41-F32B35079E63}" type="presOf" srcId="{BF3515F7-E14B-4C9C-B780-8AE532899FB0}" destId="{92C538CC-7617-41C0-9372-A99CC5EF9BF5}" srcOrd="0" destOrd="0" presId="urn:microsoft.com/office/officeart/2005/8/layout/hierarchy3"/>
    <dgm:cxn modelId="{60D67AB5-F367-43F2-9ED4-627C895798A5}" type="presOf" srcId="{951B9E34-6F28-4413-90AF-1E69B113D931}" destId="{AA24095A-5956-4E00-A02C-BE45B430741D}" srcOrd="0" destOrd="0" presId="urn:microsoft.com/office/officeart/2005/8/layout/hierarchy3"/>
    <dgm:cxn modelId="{82220CB6-E941-46FE-A1D5-B5954CFDA005}" type="presOf" srcId="{FED542B4-BAFF-4618-971E-E0951A25B594}" destId="{D933259E-5B6E-439A-BFAE-C763B06B8CA8}" srcOrd="1" destOrd="0" presId="urn:microsoft.com/office/officeart/2005/8/layout/hierarchy3"/>
    <dgm:cxn modelId="{47AD3DBE-CD89-44DE-8F69-1C2A74438027}" srcId="{F817592C-918E-4CEA-A4FC-9E1697686855}" destId="{6774109F-97F8-4AEA-9B25-48673586DEDE}" srcOrd="5" destOrd="0" parTransId="{EB13537E-31D7-4506-8AA3-C30913846E23}" sibTransId="{AF8FE96C-F7CE-4EF1-815A-0B68B1DC1B85}"/>
    <dgm:cxn modelId="{38360FC0-1D7B-4429-A2A8-98ED16CF228D}" type="presOf" srcId="{BDEED6FD-D272-4E78-AC53-D749FC9C714B}" destId="{2C217F43-C373-4146-A012-6A203886145B}" srcOrd="1" destOrd="0" presId="urn:microsoft.com/office/officeart/2005/8/layout/hierarchy3"/>
    <dgm:cxn modelId="{F51BF4C4-4BCC-4BCA-ADD5-131ADAB0F50E}" type="presOf" srcId="{EF7228F2-2D9D-42DC-ACB1-4EEF8ED62AD7}" destId="{ED92C80B-09F3-493A-BDAA-518A7677F58B}" srcOrd="1" destOrd="0" presId="urn:microsoft.com/office/officeart/2005/8/layout/hierarchy3"/>
    <dgm:cxn modelId="{4082DBC5-AC2E-485B-B290-41183627B583}" type="presOf" srcId="{FB54BB21-422C-4383-9BF4-F66163FEA8C9}" destId="{9E8ED935-7791-412C-AC9E-47F99A8A3036}" srcOrd="0" destOrd="0" presId="urn:microsoft.com/office/officeart/2005/8/layout/hierarchy3"/>
    <dgm:cxn modelId="{33E0E7C6-E1B3-4914-98A6-69179C277D0A}" srcId="{725D9921-FF4A-486F-9D95-20DDA9F64444}" destId="{FED542B4-BAFF-4618-971E-E0951A25B594}" srcOrd="2" destOrd="0" parTransId="{9AF33C71-3751-482F-BCC6-C627B9ECB746}" sibTransId="{35530805-B9BF-4EE7-899B-EF4AB91ED2BF}"/>
    <dgm:cxn modelId="{561ECFC9-D5EC-4D3D-96A8-2658607EA584}" type="presOf" srcId="{9C6C1D41-DF2E-4BDE-B480-65F693BFC189}" destId="{9267ED5D-7C58-4490-875D-4E7C43989E88}" srcOrd="0" destOrd="0" presId="urn:microsoft.com/office/officeart/2005/8/layout/hierarchy3"/>
    <dgm:cxn modelId="{6F1C8CCA-60E8-47F0-BB74-DA5577B54D81}" type="presOf" srcId="{5F513A51-4830-4D1D-BA20-AF21B9395C61}" destId="{3632AD02-CF87-4777-BAE5-CEA13D892D3A}" srcOrd="0" destOrd="0" presId="urn:microsoft.com/office/officeart/2005/8/layout/hierarchy3"/>
    <dgm:cxn modelId="{47ABFAD0-AD1D-4899-BCED-02597A8CB647}" srcId="{BDEED6FD-D272-4E78-AC53-D749FC9C714B}" destId="{CA5759C1-7E02-45E7-9D88-750E33427474}" srcOrd="1" destOrd="0" parTransId="{92A20A66-6169-4905-ABBE-7A125B125D21}" sibTransId="{55B563FA-916E-4A3B-A0F4-A748EFAE9DEA}"/>
    <dgm:cxn modelId="{2998A9D1-9E63-4641-B670-78AE332A4F9C}" type="presOf" srcId="{CA5759C1-7E02-45E7-9D88-750E33427474}" destId="{09A2FE18-E8B4-407D-AFA4-D5153A599182}" srcOrd="0" destOrd="0" presId="urn:microsoft.com/office/officeart/2005/8/layout/hierarchy3"/>
    <dgm:cxn modelId="{70CC63D3-4A05-45C1-B78F-753042665927}" type="presOf" srcId="{8AD5E14E-F891-4CC0-99B5-526AD45E9D61}" destId="{21475712-57FA-43C5-B6EA-BA7DBA29784D}" srcOrd="0" destOrd="0" presId="urn:microsoft.com/office/officeart/2005/8/layout/hierarchy3"/>
    <dgm:cxn modelId="{E5ABB5DE-9AB4-46EC-9724-BCEF221259C2}" srcId="{725D9921-FF4A-486F-9D95-20DDA9F64444}" destId="{8E347F6F-5168-42BD-8E9E-1718F9428ACE}" srcOrd="3" destOrd="0" parTransId="{8565FBB9-770A-4C12-8711-221C3DAB0D44}" sibTransId="{C9889CBA-E0E3-4F5A-BEEC-0D9C04DA3176}"/>
    <dgm:cxn modelId="{99C7A6E0-36D2-4715-94B0-E3A4F111ADD3}" type="presOf" srcId="{2B3FAEAC-76D7-4C56-9FC6-906B1FB3AA5F}" destId="{2AE28062-F349-4CEE-82E4-1D3CEB304A08}" srcOrd="0" destOrd="0" presId="urn:microsoft.com/office/officeart/2005/8/layout/hierarchy3"/>
    <dgm:cxn modelId="{84E955E3-46A7-4BED-B7AE-95F3981CE336}" type="presOf" srcId="{A9033FC1-17C3-4FAE-AA4A-0FE3D3F7C3B2}" destId="{59911BE4-4208-4526-9A7D-A3A4347F1D43}" srcOrd="0" destOrd="0" presId="urn:microsoft.com/office/officeart/2005/8/layout/hierarchy3"/>
    <dgm:cxn modelId="{0CA8B1E5-3538-450B-8FD5-28E23A3BBED5}" type="presOf" srcId="{21199783-2B92-4754-AE1A-2F073020969E}" destId="{E75C8293-6B29-4221-9337-E00BE5EA0E31}" srcOrd="0" destOrd="0" presId="urn:microsoft.com/office/officeart/2005/8/layout/hierarchy3"/>
    <dgm:cxn modelId="{8E6FCEE8-65B5-46D9-BFBC-56DD97262AE6}" type="presOf" srcId="{6B362611-4E03-476A-AC6E-7CB2E018402D}" destId="{6F68CC08-ABBF-4C87-9F31-5ECDEFB99BDC}" srcOrd="0" destOrd="0" presId="urn:microsoft.com/office/officeart/2005/8/layout/hierarchy3"/>
    <dgm:cxn modelId="{347E08E9-D40B-4C99-B759-AFEF31DFD72D}" type="presOf" srcId="{D0780774-A84E-480C-AD03-5CC673583004}" destId="{6658D71F-0DFD-4F92-BCC3-B7700B1AB4BC}" srcOrd="0" destOrd="0" presId="urn:microsoft.com/office/officeart/2005/8/layout/hierarchy3"/>
    <dgm:cxn modelId="{673328EB-FB5C-442B-8633-FFEFBB223469}" type="presOf" srcId="{5E5F3B0B-BDCD-4699-9337-75183B1761B4}" destId="{28DAF342-E39A-4F76-BA2A-0CD757E5610F}" srcOrd="0" destOrd="0" presId="urn:microsoft.com/office/officeart/2005/8/layout/hierarchy3"/>
    <dgm:cxn modelId="{31DF02EF-664F-4EFE-8326-78BA8AC32FDD}" type="presOf" srcId="{10E06273-C783-479C-8500-1E0AE4EEA768}" destId="{9CFAEA69-F1BE-48D2-ADBA-2389553E9A02}" srcOrd="0" destOrd="0" presId="urn:microsoft.com/office/officeart/2005/8/layout/hierarchy3"/>
    <dgm:cxn modelId="{85974DEF-6E37-4669-AEF7-04476472E000}" srcId="{F817592C-918E-4CEA-A4FC-9E1697686855}" destId="{C5A79882-2DB2-4AB9-868E-ED49B3073FF6}" srcOrd="4" destOrd="0" parTransId="{0E8C2DBD-D132-4945-8C20-73C55BA5D498}" sibTransId="{C7A6EDC7-67FF-4D79-86C7-944C66E7FE5D}"/>
    <dgm:cxn modelId="{6DCED0F1-C094-4695-8CF9-DBC5042AC134}" type="presOf" srcId="{E196EF95-3144-4331-95FF-4C39EC4E30F9}" destId="{AA25A2B7-7E9A-4203-AE0E-EA9C68DE5612}" srcOrd="0" destOrd="0" presId="urn:microsoft.com/office/officeart/2005/8/layout/hierarchy3"/>
    <dgm:cxn modelId="{8CE867F4-8293-40A5-8694-E9885553E7EA}" srcId="{FED542B4-BAFF-4618-971E-E0951A25B594}" destId="{B150F29B-9DFD-4BD3-BE7C-1A88A928F760}" srcOrd="1" destOrd="0" parTransId="{84BC9EF0-E2B5-4E24-B88B-72F6E18724B6}" sibTransId="{4A75A9D1-140A-427A-A5F3-C30A6A13B347}"/>
    <dgm:cxn modelId="{0EA12CF6-189D-4636-AC79-9016D8130098}" srcId="{725D9921-FF4A-486F-9D95-20DDA9F64444}" destId="{BDEED6FD-D272-4E78-AC53-D749FC9C714B}" srcOrd="0" destOrd="0" parTransId="{FE646EAE-BE7D-4CF8-8A31-AFCB8A2DB273}" sibTransId="{07FE14FD-1BC4-4C02-8E75-9AF6E4552BE4}"/>
    <dgm:cxn modelId="{BE3CD5F6-A156-437F-BFAD-5D2212E53A4E}" type="presOf" srcId="{9CDEF559-6B31-42B9-B455-4220284F3105}" destId="{62462D72-8169-4B43-AB2C-A852445B3FDB}" srcOrd="0" destOrd="0" presId="urn:microsoft.com/office/officeart/2005/8/layout/hierarchy3"/>
    <dgm:cxn modelId="{0FC6F0F7-2E72-418B-9E42-A7E2C4C3AFC5}" srcId="{8E347F6F-5168-42BD-8E9E-1718F9428ACE}" destId="{C0FB7790-97F6-4570-B29C-E620357C0503}" srcOrd="1" destOrd="0" parTransId="{704C8CF8-0B28-4B79-95A8-EF233496DE1F}" sibTransId="{565FB34D-02D2-448C-8C45-CA208F52582E}"/>
    <dgm:cxn modelId="{44275CE6-D826-443B-9644-D3596D6B801C}" type="presParOf" srcId="{7A1EF39A-7854-46FE-8217-9C0CDD92DAB1}" destId="{F5543F8E-65EB-4341-9B4B-07595FDC9E40}" srcOrd="0" destOrd="0" presId="urn:microsoft.com/office/officeart/2005/8/layout/hierarchy3"/>
    <dgm:cxn modelId="{28470252-32AC-42C5-9AC7-091D89E1CD98}" type="presParOf" srcId="{F5543F8E-65EB-4341-9B4B-07595FDC9E40}" destId="{46B2E32D-51CD-4511-A3B6-5B1953D12E9F}" srcOrd="0" destOrd="0" presId="urn:microsoft.com/office/officeart/2005/8/layout/hierarchy3"/>
    <dgm:cxn modelId="{C061E8BA-8FCE-413F-9898-B65174401D36}" type="presParOf" srcId="{46B2E32D-51CD-4511-A3B6-5B1953D12E9F}" destId="{B1E0E94A-A7DB-4A01-B363-B72DF61ABC42}" srcOrd="0" destOrd="0" presId="urn:microsoft.com/office/officeart/2005/8/layout/hierarchy3"/>
    <dgm:cxn modelId="{2E2D407F-10D1-497C-9F4B-04230D83356D}" type="presParOf" srcId="{46B2E32D-51CD-4511-A3B6-5B1953D12E9F}" destId="{2C217F43-C373-4146-A012-6A203886145B}" srcOrd="1" destOrd="0" presId="urn:microsoft.com/office/officeart/2005/8/layout/hierarchy3"/>
    <dgm:cxn modelId="{64918561-7AFA-4C71-A94E-55E1F06CE9B1}" type="presParOf" srcId="{F5543F8E-65EB-4341-9B4B-07595FDC9E40}" destId="{8A34760A-A1BC-4F7C-9CCE-ADEAF0226643}" srcOrd="1" destOrd="0" presId="urn:microsoft.com/office/officeart/2005/8/layout/hierarchy3"/>
    <dgm:cxn modelId="{5282AABE-A3FA-47E0-9677-2A47F5D5260C}" type="presParOf" srcId="{8A34760A-A1BC-4F7C-9CCE-ADEAF0226643}" destId="{21475712-57FA-43C5-B6EA-BA7DBA29784D}" srcOrd="0" destOrd="0" presId="urn:microsoft.com/office/officeart/2005/8/layout/hierarchy3"/>
    <dgm:cxn modelId="{D1BFAE8E-A6C3-4738-B771-0E3083062BFF}" type="presParOf" srcId="{8A34760A-A1BC-4F7C-9CCE-ADEAF0226643}" destId="{AA25A2B7-7E9A-4203-AE0E-EA9C68DE5612}" srcOrd="1" destOrd="0" presId="urn:microsoft.com/office/officeart/2005/8/layout/hierarchy3"/>
    <dgm:cxn modelId="{4B97E046-8C65-4163-91F0-CB6158571251}" type="presParOf" srcId="{8A34760A-A1BC-4F7C-9CCE-ADEAF0226643}" destId="{D16086E6-3BFD-41B3-BBC5-73E902552357}" srcOrd="2" destOrd="0" presId="urn:microsoft.com/office/officeart/2005/8/layout/hierarchy3"/>
    <dgm:cxn modelId="{3D8B90DF-E007-418B-AE93-98CA7EEFE812}" type="presParOf" srcId="{8A34760A-A1BC-4F7C-9CCE-ADEAF0226643}" destId="{09A2FE18-E8B4-407D-AFA4-D5153A599182}" srcOrd="3" destOrd="0" presId="urn:microsoft.com/office/officeart/2005/8/layout/hierarchy3"/>
    <dgm:cxn modelId="{5F485E51-5341-417E-9270-E3A479FC493D}" type="presParOf" srcId="{8A34760A-A1BC-4F7C-9CCE-ADEAF0226643}" destId="{2AE28062-F349-4CEE-82E4-1D3CEB304A08}" srcOrd="4" destOrd="0" presId="urn:microsoft.com/office/officeart/2005/8/layout/hierarchy3"/>
    <dgm:cxn modelId="{2076CC83-270F-4A52-BC28-4F01FE33C6A7}" type="presParOf" srcId="{8A34760A-A1BC-4F7C-9CCE-ADEAF0226643}" destId="{1A07E333-89AF-4B75-B36E-C42BDE0122CE}" srcOrd="5" destOrd="0" presId="urn:microsoft.com/office/officeart/2005/8/layout/hierarchy3"/>
    <dgm:cxn modelId="{355D058E-E55E-460F-8DB2-AD933A1B7651}" type="presParOf" srcId="{8A34760A-A1BC-4F7C-9CCE-ADEAF0226643}" destId="{046FE195-C5A7-4431-82A9-596E306FCC7A}" srcOrd="6" destOrd="0" presId="urn:microsoft.com/office/officeart/2005/8/layout/hierarchy3"/>
    <dgm:cxn modelId="{E76E4858-8B2E-486A-A62C-6A39F38DBC5E}" type="presParOf" srcId="{8A34760A-A1BC-4F7C-9CCE-ADEAF0226643}" destId="{3632AD02-CF87-4777-BAE5-CEA13D892D3A}" srcOrd="7" destOrd="0" presId="urn:microsoft.com/office/officeart/2005/8/layout/hierarchy3"/>
    <dgm:cxn modelId="{1149DCA7-1505-4A65-8F13-B4688061ACD3}" type="presParOf" srcId="{8A34760A-A1BC-4F7C-9CCE-ADEAF0226643}" destId="{3DCF1AEB-DF9C-494B-A335-154E55F3AB11}" srcOrd="8" destOrd="0" presId="urn:microsoft.com/office/officeart/2005/8/layout/hierarchy3"/>
    <dgm:cxn modelId="{75E44BEC-16AA-44E8-A189-22F00FE686C2}" type="presParOf" srcId="{8A34760A-A1BC-4F7C-9CCE-ADEAF0226643}" destId="{AC887AF3-F77F-45A7-A9E7-4A8E19E7C8E0}" srcOrd="9" destOrd="0" presId="urn:microsoft.com/office/officeart/2005/8/layout/hierarchy3"/>
    <dgm:cxn modelId="{15365722-97BC-4FA0-91FF-234D974B4B69}" type="presParOf" srcId="{7A1EF39A-7854-46FE-8217-9C0CDD92DAB1}" destId="{183A0DA3-1F82-481E-8225-44534D35B4FE}" srcOrd="1" destOrd="0" presId="urn:microsoft.com/office/officeart/2005/8/layout/hierarchy3"/>
    <dgm:cxn modelId="{4E531990-9E77-47BA-BB6E-FF788AE7FA1C}" type="presParOf" srcId="{183A0DA3-1F82-481E-8225-44534D35B4FE}" destId="{F8E2904D-1F62-4A17-A733-E8FA1601B42B}" srcOrd="0" destOrd="0" presId="urn:microsoft.com/office/officeart/2005/8/layout/hierarchy3"/>
    <dgm:cxn modelId="{FBCCECF2-A11F-4A98-800C-B3EFBF6099C8}" type="presParOf" srcId="{F8E2904D-1F62-4A17-A733-E8FA1601B42B}" destId="{37E03B72-3A0D-4A05-B758-236570F74A54}" srcOrd="0" destOrd="0" presId="urn:microsoft.com/office/officeart/2005/8/layout/hierarchy3"/>
    <dgm:cxn modelId="{98DA25E6-1B5E-4FC9-B387-D7BCD8C7A4F5}" type="presParOf" srcId="{F8E2904D-1F62-4A17-A733-E8FA1601B42B}" destId="{F6EBCC4C-12B5-4250-A684-95D67B21DC52}" srcOrd="1" destOrd="0" presId="urn:microsoft.com/office/officeart/2005/8/layout/hierarchy3"/>
    <dgm:cxn modelId="{49F3B4C0-D955-4FB8-BF55-8CC21998EF51}" type="presParOf" srcId="{183A0DA3-1F82-481E-8225-44534D35B4FE}" destId="{43E49D67-BE03-4CF8-B086-C8E25567E6D8}" srcOrd="1" destOrd="0" presId="urn:microsoft.com/office/officeart/2005/8/layout/hierarchy3"/>
    <dgm:cxn modelId="{E144DDD4-5C04-4026-AD00-8EF8EF7C604B}" type="presParOf" srcId="{43E49D67-BE03-4CF8-B086-C8E25567E6D8}" destId="{541604AA-094D-42A1-B039-527C9872D696}" srcOrd="0" destOrd="0" presId="urn:microsoft.com/office/officeart/2005/8/layout/hierarchy3"/>
    <dgm:cxn modelId="{1294AE30-7320-4BD8-9FE9-D0FCC3C22965}" type="presParOf" srcId="{43E49D67-BE03-4CF8-B086-C8E25567E6D8}" destId="{167166A7-0CCF-4A7E-ABD5-0D76A785E638}" srcOrd="1" destOrd="0" presId="urn:microsoft.com/office/officeart/2005/8/layout/hierarchy3"/>
    <dgm:cxn modelId="{B70900BE-B2E3-4B45-B0BD-1B9FBB1AD28E}" type="presParOf" srcId="{43E49D67-BE03-4CF8-B086-C8E25567E6D8}" destId="{95AB7E01-8CDA-406B-8F8D-9B7FA0A9561F}" srcOrd="2" destOrd="0" presId="urn:microsoft.com/office/officeart/2005/8/layout/hierarchy3"/>
    <dgm:cxn modelId="{252C98C2-4054-4F14-9DCD-8542B4FF0ACC}" type="presParOf" srcId="{43E49D67-BE03-4CF8-B086-C8E25567E6D8}" destId="{46C16A59-E389-4710-8B6D-2DE6488AD835}" srcOrd="3" destOrd="0" presId="urn:microsoft.com/office/officeart/2005/8/layout/hierarchy3"/>
    <dgm:cxn modelId="{8AFF2B2A-44DA-4370-9A18-D515DE6C059B}" type="presParOf" srcId="{43E49D67-BE03-4CF8-B086-C8E25567E6D8}" destId="{5BB4F9FC-B011-448E-9220-5BC8D325C94C}" srcOrd="4" destOrd="0" presId="urn:microsoft.com/office/officeart/2005/8/layout/hierarchy3"/>
    <dgm:cxn modelId="{B9D42817-BF08-436E-9FCF-037838E80D67}" type="presParOf" srcId="{43E49D67-BE03-4CF8-B086-C8E25567E6D8}" destId="{429D73CC-C32E-4EA5-9C43-5A3A145C5FB1}" srcOrd="5" destOrd="0" presId="urn:microsoft.com/office/officeart/2005/8/layout/hierarchy3"/>
    <dgm:cxn modelId="{9A784714-E206-4E12-953C-83F3EB3FE145}" type="presParOf" srcId="{43E49D67-BE03-4CF8-B086-C8E25567E6D8}" destId="{62462D72-8169-4B43-AB2C-A852445B3FDB}" srcOrd="6" destOrd="0" presId="urn:microsoft.com/office/officeart/2005/8/layout/hierarchy3"/>
    <dgm:cxn modelId="{853EE941-E237-4F12-B5E8-636F0FE46E75}" type="presParOf" srcId="{43E49D67-BE03-4CF8-B086-C8E25567E6D8}" destId="{6E895C28-E0FE-4F46-B601-E7EB886E1519}" srcOrd="7" destOrd="0" presId="urn:microsoft.com/office/officeart/2005/8/layout/hierarchy3"/>
    <dgm:cxn modelId="{A9E91142-EC17-4D72-A001-9FAC4A72A41E}" type="presParOf" srcId="{43E49D67-BE03-4CF8-B086-C8E25567E6D8}" destId="{1F9A6446-868E-4089-9EF4-72B9ECE77776}" srcOrd="8" destOrd="0" presId="urn:microsoft.com/office/officeart/2005/8/layout/hierarchy3"/>
    <dgm:cxn modelId="{5D0544EC-3488-454C-AFA6-35FA2DF54C65}" type="presParOf" srcId="{43E49D67-BE03-4CF8-B086-C8E25567E6D8}" destId="{532B2A5A-92D0-4584-9B58-15EB31FA7B86}" srcOrd="9" destOrd="0" presId="urn:microsoft.com/office/officeart/2005/8/layout/hierarchy3"/>
    <dgm:cxn modelId="{5B0BBA81-FB55-4491-8084-64E9B463D13A}" type="presParOf" srcId="{43E49D67-BE03-4CF8-B086-C8E25567E6D8}" destId="{C0C28B3D-D6C1-4A34-B5B1-B186438F9B88}" srcOrd="10" destOrd="0" presId="urn:microsoft.com/office/officeart/2005/8/layout/hierarchy3"/>
    <dgm:cxn modelId="{CEA10648-81A5-46B8-9831-258B3D195B67}" type="presParOf" srcId="{43E49D67-BE03-4CF8-B086-C8E25567E6D8}" destId="{B6E2FD01-D4D4-45AC-AF16-6358479892F4}" srcOrd="11" destOrd="0" presId="urn:microsoft.com/office/officeart/2005/8/layout/hierarchy3"/>
    <dgm:cxn modelId="{2F5D12D0-B182-4555-8BE7-B8CE2649593B}" type="presParOf" srcId="{7A1EF39A-7854-46FE-8217-9C0CDD92DAB1}" destId="{D2CB8C7C-C1F9-498C-A438-8620197B23A6}" srcOrd="2" destOrd="0" presId="urn:microsoft.com/office/officeart/2005/8/layout/hierarchy3"/>
    <dgm:cxn modelId="{5CB7278D-FCA6-42F8-A05B-0F7CEBB9184E}" type="presParOf" srcId="{D2CB8C7C-C1F9-498C-A438-8620197B23A6}" destId="{73D6D35E-B6DE-4423-9738-09118C1BD693}" srcOrd="0" destOrd="0" presId="urn:microsoft.com/office/officeart/2005/8/layout/hierarchy3"/>
    <dgm:cxn modelId="{CD01506E-F664-42F8-A5A5-0482C9636406}" type="presParOf" srcId="{73D6D35E-B6DE-4423-9738-09118C1BD693}" destId="{F5236EF7-2E6F-4901-989F-2AACB0EC6750}" srcOrd="0" destOrd="0" presId="urn:microsoft.com/office/officeart/2005/8/layout/hierarchy3"/>
    <dgm:cxn modelId="{04803446-61AE-43E3-B72B-38B809EA4DD9}" type="presParOf" srcId="{73D6D35E-B6DE-4423-9738-09118C1BD693}" destId="{D933259E-5B6E-439A-BFAE-C763B06B8CA8}" srcOrd="1" destOrd="0" presId="urn:microsoft.com/office/officeart/2005/8/layout/hierarchy3"/>
    <dgm:cxn modelId="{376C029C-7B9F-44ED-8EB6-AFB1F158425B}" type="presParOf" srcId="{D2CB8C7C-C1F9-498C-A438-8620197B23A6}" destId="{8C612ECD-FD66-4B0A-891A-9E6AF680C63D}" srcOrd="1" destOrd="0" presId="urn:microsoft.com/office/officeart/2005/8/layout/hierarchy3"/>
    <dgm:cxn modelId="{4769F1EE-A520-4938-87A2-F932BD99D4D9}" type="presParOf" srcId="{8C612ECD-FD66-4B0A-891A-9E6AF680C63D}" destId="{3805BE0E-2747-48A9-9D44-6F2522578A1E}" srcOrd="0" destOrd="0" presId="urn:microsoft.com/office/officeart/2005/8/layout/hierarchy3"/>
    <dgm:cxn modelId="{04767AB7-A44B-471E-86AB-3102C28114B3}" type="presParOf" srcId="{8C612ECD-FD66-4B0A-891A-9E6AF680C63D}" destId="{92C538CC-7617-41C0-9372-A99CC5EF9BF5}" srcOrd="1" destOrd="0" presId="urn:microsoft.com/office/officeart/2005/8/layout/hierarchy3"/>
    <dgm:cxn modelId="{02CAC893-8EAA-4640-9C22-889AFFB5EBE3}" type="presParOf" srcId="{8C612ECD-FD66-4B0A-891A-9E6AF680C63D}" destId="{E2D86FB9-2816-4B6C-889B-70F02EC53ABF}" srcOrd="2" destOrd="0" presId="urn:microsoft.com/office/officeart/2005/8/layout/hierarchy3"/>
    <dgm:cxn modelId="{AEA3B0A9-E019-4C8E-AF3F-0AFC455329C0}" type="presParOf" srcId="{8C612ECD-FD66-4B0A-891A-9E6AF680C63D}" destId="{F64F4DF6-D4D0-4300-A404-80B3FDD1C115}" srcOrd="3" destOrd="0" presId="urn:microsoft.com/office/officeart/2005/8/layout/hierarchy3"/>
    <dgm:cxn modelId="{63A2E45A-72EB-4A52-BED8-2F1D115BB08B}" type="presParOf" srcId="{8C612ECD-FD66-4B0A-891A-9E6AF680C63D}" destId="{F117DC7D-6A58-48DA-8FA4-1A3A5DC9AF37}" srcOrd="4" destOrd="0" presId="urn:microsoft.com/office/officeart/2005/8/layout/hierarchy3"/>
    <dgm:cxn modelId="{58AE41B9-FAE7-496E-BD75-7C85DA89F39D}" type="presParOf" srcId="{8C612ECD-FD66-4B0A-891A-9E6AF680C63D}" destId="{451F1FDA-CC70-4C37-9113-27A4C0D8358E}" srcOrd="5" destOrd="0" presId="urn:microsoft.com/office/officeart/2005/8/layout/hierarchy3"/>
    <dgm:cxn modelId="{3BD666F1-ACD9-458E-A81C-9E61E4C5BC35}" type="presParOf" srcId="{8C612ECD-FD66-4B0A-891A-9E6AF680C63D}" destId="{6F68CC08-ABBF-4C87-9F31-5ECDEFB99BDC}" srcOrd="6" destOrd="0" presId="urn:microsoft.com/office/officeart/2005/8/layout/hierarchy3"/>
    <dgm:cxn modelId="{B46E1963-FB96-48BF-AEE3-FB2C09FC3EB0}" type="presParOf" srcId="{8C612ECD-FD66-4B0A-891A-9E6AF680C63D}" destId="{9267ED5D-7C58-4490-875D-4E7C43989E88}" srcOrd="7" destOrd="0" presId="urn:microsoft.com/office/officeart/2005/8/layout/hierarchy3"/>
    <dgm:cxn modelId="{29F0B04E-990E-44E0-9BDB-D7A37EB0C134}" type="presParOf" srcId="{8C612ECD-FD66-4B0A-891A-9E6AF680C63D}" destId="{28DAF342-E39A-4F76-BA2A-0CD757E5610F}" srcOrd="8" destOrd="0" presId="urn:microsoft.com/office/officeart/2005/8/layout/hierarchy3"/>
    <dgm:cxn modelId="{3BD0367A-DD90-4687-8201-8C9BFAB08DF7}" type="presParOf" srcId="{8C612ECD-FD66-4B0A-891A-9E6AF680C63D}" destId="{A475FF3B-D0CB-4C69-8A42-D4854B8F4AA1}" srcOrd="9" destOrd="0" presId="urn:microsoft.com/office/officeart/2005/8/layout/hierarchy3"/>
    <dgm:cxn modelId="{F784BD2A-28A4-4EAD-A513-403EE0CD8208}" type="presParOf" srcId="{8C612ECD-FD66-4B0A-891A-9E6AF680C63D}" destId="{9CFAEA69-F1BE-48D2-ADBA-2389553E9A02}" srcOrd="10" destOrd="0" presId="urn:microsoft.com/office/officeart/2005/8/layout/hierarchy3"/>
    <dgm:cxn modelId="{C05710E5-666D-4118-A7F2-4237F2F40398}" type="presParOf" srcId="{8C612ECD-FD66-4B0A-891A-9E6AF680C63D}" destId="{75101FEF-B22F-4127-9935-7514AAE3CDFB}" srcOrd="11" destOrd="0" presId="urn:microsoft.com/office/officeart/2005/8/layout/hierarchy3"/>
    <dgm:cxn modelId="{4F83CE27-4EB5-4C5E-838B-23AED755FB1A}" type="presParOf" srcId="{7A1EF39A-7854-46FE-8217-9C0CDD92DAB1}" destId="{89AB45EA-8B9D-4342-95BD-0A85D93D0B13}" srcOrd="3" destOrd="0" presId="urn:microsoft.com/office/officeart/2005/8/layout/hierarchy3"/>
    <dgm:cxn modelId="{52F1EA8A-4AEB-4D08-A687-C2799FA13A77}" type="presParOf" srcId="{89AB45EA-8B9D-4342-95BD-0A85D93D0B13}" destId="{6B25C0E9-368C-469A-A181-9A64778F910F}" srcOrd="0" destOrd="0" presId="urn:microsoft.com/office/officeart/2005/8/layout/hierarchy3"/>
    <dgm:cxn modelId="{85634B9E-4C61-4470-9D24-68626E51709D}" type="presParOf" srcId="{6B25C0E9-368C-469A-A181-9A64778F910F}" destId="{ACFBAE67-4B62-4010-8D83-BD42C964A8D3}" srcOrd="0" destOrd="0" presId="urn:microsoft.com/office/officeart/2005/8/layout/hierarchy3"/>
    <dgm:cxn modelId="{26EA9D26-1800-475C-AF90-5A91CB4EB43A}" type="presParOf" srcId="{6B25C0E9-368C-469A-A181-9A64778F910F}" destId="{EEBCC836-63E2-45D0-B0A5-086A3CCA1690}" srcOrd="1" destOrd="0" presId="urn:microsoft.com/office/officeart/2005/8/layout/hierarchy3"/>
    <dgm:cxn modelId="{0F31F151-2532-4B2D-A248-51762E8628B4}" type="presParOf" srcId="{89AB45EA-8B9D-4342-95BD-0A85D93D0B13}" destId="{F95C87A5-F85A-470D-A783-899669E53588}" srcOrd="1" destOrd="0" presId="urn:microsoft.com/office/officeart/2005/8/layout/hierarchy3"/>
    <dgm:cxn modelId="{C13B596F-D736-442F-8CF8-F39DDD9EF925}" type="presParOf" srcId="{F95C87A5-F85A-470D-A783-899669E53588}" destId="{59911BE4-4208-4526-9A7D-A3A4347F1D43}" srcOrd="0" destOrd="0" presId="urn:microsoft.com/office/officeart/2005/8/layout/hierarchy3"/>
    <dgm:cxn modelId="{367E2934-769B-4097-B423-366AB76BCF8F}" type="presParOf" srcId="{F95C87A5-F85A-470D-A783-899669E53588}" destId="{52661991-43BA-408B-AF8C-CA2AB227F87C}" srcOrd="1" destOrd="0" presId="urn:microsoft.com/office/officeart/2005/8/layout/hierarchy3"/>
    <dgm:cxn modelId="{4DAEDF76-0360-4020-8468-93A9DA433251}" type="presParOf" srcId="{F95C87A5-F85A-470D-A783-899669E53588}" destId="{A07A7647-C0A0-4D9A-B7A4-034DD98BB1A5}" srcOrd="2" destOrd="0" presId="urn:microsoft.com/office/officeart/2005/8/layout/hierarchy3"/>
    <dgm:cxn modelId="{09A3DE4B-55F7-4190-8169-2A67C07E283C}" type="presParOf" srcId="{F95C87A5-F85A-470D-A783-899669E53588}" destId="{C2A170F7-4B6D-4D17-98F9-4831133B79FE}" srcOrd="3" destOrd="0" presId="urn:microsoft.com/office/officeart/2005/8/layout/hierarchy3"/>
    <dgm:cxn modelId="{470F6D00-6305-4DBF-8D18-B147BE693795}" type="presParOf" srcId="{F95C87A5-F85A-470D-A783-899669E53588}" destId="{EC56D28D-1414-4ECE-9CA5-538D00A935B2}" srcOrd="4" destOrd="0" presId="urn:microsoft.com/office/officeart/2005/8/layout/hierarchy3"/>
    <dgm:cxn modelId="{2119B7E1-E85D-4BFF-AECD-552A93158259}" type="presParOf" srcId="{F95C87A5-F85A-470D-A783-899669E53588}" destId="{8844AE24-A483-4B6C-A5DE-458A649DC80C}" srcOrd="5" destOrd="0" presId="urn:microsoft.com/office/officeart/2005/8/layout/hierarchy3"/>
    <dgm:cxn modelId="{E78D5786-DEFD-4ED4-B492-DEED5900064B}" type="presParOf" srcId="{F95C87A5-F85A-470D-A783-899669E53588}" destId="{F0F7F085-55CD-43BB-AAAE-AE261D3690D3}" srcOrd="6" destOrd="0" presId="urn:microsoft.com/office/officeart/2005/8/layout/hierarchy3"/>
    <dgm:cxn modelId="{06E995B0-0D73-4070-9802-000B06D79F0B}" type="presParOf" srcId="{F95C87A5-F85A-470D-A783-899669E53588}" destId="{90CE571F-3D3F-41CB-A4E7-14683FBC21B5}" srcOrd="7" destOrd="0" presId="urn:microsoft.com/office/officeart/2005/8/layout/hierarchy3"/>
    <dgm:cxn modelId="{9CF92D6E-3AD4-4D22-A74A-90A48AB43197}" type="presParOf" srcId="{F95C87A5-F85A-470D-A783-899669E53588}" destId="{612D2136-2D2F-4F23-BBE0-234E972A23CB}" srcOrd="8" destOrd="0" presId="urn:microsoft.com/office/officeart/2005/8/layout/hierarchy3"/>
    <dgm:cxn modelId="{CB6FE45C-A38A-4672-9516-E90960135191}" type="presParOf" srcId="{F95C87A5-F85A-470D-A783-899669E53588}" destId="{6658D71F-0DFD-4F92-BCC3-B7700B1AB4BC}" srcOrd="9" destOrd="0" presId="urn:microsoft.com/office/officeart/2005/8/layout/hierarchy3"/>
    <dgm:cxn modelId="{CA1F7635-D610-49DF-9FF7-C7B97A404C15}" type="presParOf" srcId="{7A1EF39A-7854-46FE-8217-9C0CDD92DAB1}" destId="{DDAB8C4B-A4C9-4CDB-9D54-FB25E08B56F7}" srcOrd="4" destOrd="0" presId="urn:microsoft.com/office/officeart/2005/8/layout/hierarchy3"/>
    <dgm:cxn modelId="{9DA9ECC0-C12D-45E4-8FBF-002894EF1F4D}" type="presParOf" srcId="{DDAB8C4B-A4C9-4CDB-9D54-FB25E08B56F7}" destId="{FA41EB3A-FA65-4319-9E3E-2D648BB40034}" srcOrd="0" destOrd="0" presId="urn:microsoft.com/office/officeart/2005/8/layout/hierarchy3"/>
    <dgm:cxn modelId="{816B23E4-00FA-438E-B059-CB10187A077D}" type="presParOf" srcId="{FA41EB3A-FA65-4319-9E3E-2D648BB40034}" destId="{F558B509-BAD9-41BF-8253-FA16CC7E0B21}" srcOrd="0" destOrd="0" presId="urn:microsoft.com/office/officeart/2005/8/layout/hierarchy3"/>
    <dgm:cxn modelId="{F063FCB0-868B-4036-925B-5C764A7749DB}" type="presParOf" srcId="{FA41EB3A-FA65-4319-9E3E-2D648BB40034}" destId="{ED92C80B-09F3-493A-BDAA-518A7677F58B}" srcOrd="1" destOrd="0" presId="urn:microsoft.com/office/officeart/2005/8/layout/hierarchy3"/>
    <dgm:cxn modelId="{29BB711F-B331-4000-9B57-75E3EBD2B228}" type="presParOf" srcId="{DDAB8C4B-A4C9-4CDB-9D54-FB25E08B56F7}" destId="{0C37FD2D-B072-403A-9F72-87DACA575CDB}" srcOrd="1" destOrd="0" presId="urn:microsoft.com/office/officeart/2005/8/layout/hierarchy3"/>
    <dgm:cxn modelId="{FEC9816F-8492-487E-AD84-2BC4DD2A9031}" type="presParOf" srcId="{0C37FD2D-B072-403A-9F72-87DACA575CDB}" destId="{E6B6D314-6238-4740-BD66-5C5B731704CC}" srcOrd="0" destOrd="0" presId="urn:microsoft.com/office/officeart/2005/8/layout/hierarchy3"/>
    <dgm:cxn modelId="{BDFBB0B6-B51B-4EE9-BD23-90BD303B2599}" type="presParOf" srcId="{0C37FD2D-B072-403A-9F72-87DACA575CDB}" destId="{E75C8293-6B29-4221-9337-E00BE5EA0E31}" srcOrd="1" destOrd="0" presId="urn:microsoft.com/office/officeart/2005/8/layout/hierarchy3"/>
    <dgm:cxn modelId="{A49A0768-8B7A-4252-9232-3244FF986AE6}" type="presParOf" srcId="{0C37FD2D-B072-403A-9F72-87DACA575CDB}" destId="{9E8ED935-7791-412C-AC9E-47F99A8A3036}" srcOrd="2" destOrd="0" presId="urn:microsoft.com/office/officeart/2005/8/layout/hierarchy3"/>
    <dgm:cxn modelId="{4762B7A1-A2A4-4A19-93FD-722CE871C6F6}" type="presParOf" srcId="{0C37FD2D-B072-403A-9F72-87DACA575CDB}" destId="{76559E1C-E9DD-4D86-9C73-DB913B951329}" srcOrd="3" destOrd="0" presId="urn:microsoft.com/office/officeart/2005/8/layout/hierarchy3"/>
    <dgm:cxn modelId="{424FA1BD-6FEC-43CE-ADFF-FE5DFADD172A}" type="presParOf" srcId="{0C37FD2D-B072-403A-9F72-87DACA575CDB}" destId="{F6E77B9C-DDF2-4CFE-A64B-FA8CD4F7FBD0}" srcOrd="4" destOrd="0" presId="urn:microsoft.com/office/officeart/2005/8/layout/hierarchy3"/>
    <dgm:cxn modelId="{23A854D6-0B5C-46D4-86A4-16B706214F1F}" type="presParOf" srcId="{0C37FD2D-B072-403A-9F72-87DACA575CDB}" destId="{61EFFC14-D596-42F3-BBED-2A2AEF1B1504}" srcOrd="5" destOrd="0" presId="urn:microsoft.com/office/officeart/2005/8/layout/hierarchy3"/>
    <dgm:cxn modelId="{173F61D6-0454-443B-8E75-D340D005711C}" type="presParOf" srcId="{0C37FD2D-B072-403A-9F72-87DACA575CDB}" destId="{B4E56C39-AD55-4233-B593-A4D4A3A605B2}" srcOrd="6" destOrd="0" presId="urn:microsoft.com/office/officeart/2005/8/layout/hierarchy3"/>
    <dgm:cxn modelId="{A9B91783-0FD5-4271-87A7-7430B62EE9A5}" type="presParOf" srcId="{0C37FD2D-B072-403A-9F72-87DACA575CDB}" destId="{A01CBC42-9CD0-4128-B762-81B3F0E7D7E6}" srcOrd="7" destOrd="0" presId="urn:microsoft.com/office/officeart/2005/8/layout/hierarchy3"/>
    <dgm:cxn modelId="{058B8F76-0498-4A50-A9F2-FE860416D285}" type="presParOf" srcId="{0C37FD2D-B072-403A-9F72-87DACA575CDB}" destId="{AAC7FA08-03D7-4DFA-9D31-6634B71DAE1B}" srcOrd="8" destOrd="0" presId="urn:microsoft.com/office/officeart/2005/8/layout/hierarchy3"/>
    <dgm:cxn modelId="{91209CB3-CDF9-4F3B-8A65-AAAEC8C73968}" type="presParOf" srcId="{0C37FD2D-B072-403A-9F72-87DACA575CDB}" destId="{9ECAAFEA-E9A1-462E-AFB0-0FE6CF12B558}" srcOrd="9" destOrd="0" presId="urn:microsoft.com/office/officeart/2005/8/layout/hierarchy3"/>
    <dgm:cxn modelId="{3E888706-FDE0-4D00-B781-A5B4A990FE8F}" type="presParOf" srcId="{0C37FD2D-B072-403A-9F72-87DACA575CDB}" destId="{AA24095A-5956-4E00-A02C-BE45B430741D}" srcOrd="10" destOrd="0" presId="urn:microsoft.com/office/officeart/2005/8/layout/hierarchy3"/>
    <dgm:cxn modelId="{22DF2080-8839-44BC-A627-665711CB69B5}" type="presParOf" srcId="{0C37FD2D-B072-403A-9F72-87DACA575CDB}" destId="{848B2BE0-7091-41C6-BC4D-8A0FAAE42A26}" srcOrd="1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5D9921-FF4A-486F-9D95-20DDA9F64444}" type="doc">
      <dgm:prSet loTypeId="urn:microsoft.com/office/officeart/2005/8/layout/hierarchy3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BDEED6FD-D272-4E78-AC53-D749FC9C714B}">
      <dgm:prSet phldrT="[Tekst]" custT="1"/>
      <dgm:spPr>
        <a:xfrm>
          <a:off x="2680" y="142873"/>
          <a:ext cx="914035" cy="457017"/>
        </a:xfrm>
        <a:prstGeom prst="roundRect">
          <a:avLst>
            <a:gd name="adj" fmla="val 10000"/>
          </a:avLst>
        </a:prstGeom>
        <a:solidFill>
          <a:srgbClr val="1E6B8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algn="l">
            <a:buNone/>
          </a:pPr>
          <a:r>
            <a:rPr lang="nl-NL" sz="20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Jaar 1</a:t>
          </a:r>
        </a:p>
      </dgm:t>
    </dgm:pt>
    <dgm:pt modelId="{FE646EAE-BE7D-4CF8-8A31-AFCB8A2DB273}" type="parTrans" cxnId="{0EA12CF6-189D-4636-AC79-9016D8130098}">
      <dgm:prSet/>
      <dgm:spPr/>
      <dgm:t>
        <a:bodyPr/>
        <a:lstStyle/>
        <a:p>
          <a:pPr algn="l"/>
          <a:endParaRPr lang="nl-NL"/>
        </a:p>
      </dgm:t>
    </dgm:pt>
    <dgm:pt modelId="{07FE14FD-1BC4-4C02-8E75-9AF6E4552BE4}" type="sibTrans" cxnId="{0EA12CF6-189D-4636-AC79-9016D8130098}">
      <dgm:prSet/>
      <dgm:spPr/>
      <dgm:t>
        <a:bodyPr/>
        <a:lstStyle/>
        <a:p>
          <a:pPr algn="l"/>
          <a:endParaRPr lang="nl-NL"/>
        </a:p>
      </dgm:t>
    </dgm:pt>
    <dgm:pt modelId="{E196EF95-3144-4331-95FF-4C39EC4E30F9}">
      <dgm:prSet phldrT="[Tekst]" custT="1"/>
      <dgm:spPr>
        <a:xfrm>
          <a:off x="185487" y="714146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check PDCA van de opleiding </a:t>
          </a:r>
        </a:p>
      </dgm:t>
    </dgm:pt>
    <dgm:pt modelId="{8AD5E14E-F891-4CC0-99B5-526AD45E9D61}" type="parTrans" cxnId="{69E77F46-A348-46B1-ACFC-A1D5643752B5}">
      <dgm:prSet/>
      <dgm:spPr>
        <a:xfrm>
          <a:off x="48364" y="599891"/>
          <a:ext cx="91440" cy="3427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2565"/>
              </a:lnTo>
              <a:lnTo>
                <a:pt x="137070" y="34256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l"/>
          <a:endParaRPr lang="nl-NL"/>
        </a:p>
      </dgm:t>
    </dgm:pt>
    <dgm:pt modelId="{2307F510-EDCA-43B6-A19D-7B160FE809B8}" type="sibTrans" cxnId="{69E77F46-A348-46B1-ACFC-A1D5643752B5}">
      <dgm:prSet/>
      <dgm:spPr/>
      <dgm:t>
        <a:bodyPr/>
        <a:lstStyle/>
        <a:p>
          <a:pPr algn="l"/>
          <a:endParaRPr lang="nl-NL"/>
        </a:p>
      </dgm:t>
    </dgm:pt>
    <dgm:pt modelId="{F817592C-918E-4CEA-A4FC-9E1697686855}">
      <dgm:prSet phldrT="[Tekst]" custT="1"/>
      <dgm:spPr>
        <a:xfrm>
          <a:off x="1145225" y="142873"/>
          <a:ext cx="914035" cy="457017"/>
        </a:xfrm>
        <a:prstGeom prst="roundRect">
          <a:avLst>
            <a:gd name="adj" fmla="val 10000"/>
          </a:avLst>
        </a:prstGeom>
        <a:solidFill>
          <a:srgbClr val="1E6B8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algn="l">
            <a:buNone/>
          </a:pPr>
          <a:r>
            <a:rPr lang="nl-NL" sz="2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Jaar 2</a:t>
          </a:r>
        </a:p>
      </dgm:t>
    </dgm:pt>
    <dgm:pt modelId="{B0886048-C650-4B5D-B77B-B525B2D3CD79}" type="parTrans" cxnId="{8626C740-DCC5-4D1E-9589-E7F55A901126}">
      <dgm:prSet/>
      <dgm:spPr/>
      <dgm:t>
        <a:bodyPr/>
        <a:lstStyle/>
        <a:p>
          <a:pPr algn="l"/>
          <a:endParaRPr lang="nl-NL"/>
        </a:p>
      </dgm:t>
    </dgm:pt>
    <dgm:pt modelId="{2EC43F25-D08C-4CB6-AEF7-165E1F2082F6}" type="sibTrans" cxnId="{8626C740-DCC5-4D1E-9589-E7F55A901126}">
      <dgm:prSet/>
      <dgm:spPr/>
      <dgm:t>
        <a:bodyPr/>
        <a:lstStyle/>
        <a:p>
          <a:pPr algn="l"/>
          <a:endParaRPr lang="nl-NL"/>
        </a:p>
      </dgm:t>
    </dgm:pt>
    <dgm:pt modelId="{59DB30CC-1D44-430D-9CEF-3ECFB72B367B}">
      <dgm:prSet phldrT="[Tekst]" custT="1"/>
      <dgm:spPr>
        <a:xfrm>
          <a:off x="1328032" y="714146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check PDCA van de opleiding </a:t>
          </a:r>
        </a:p>
      </dgm:t>
    </dgm:pt>
    <dgm:pt modelId="{3F1750A4-0F69-460A-8852-75ECB452EF8A}" type="parTrans" cxnId="{67EB393C-6461-4AFF-AE37-66C9420BD6AA}">
      <dgm:prSet/>
      <dgm:spPr>
        <a:xfrm>
          <a:off x="1190908" y="599891"/>
          <a:ext cx="91440" cy="3427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2565"/>
              </a:lnTo>
              <a:lnTo>
                <a:pt x="137070" y="34256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l"/>
          <a:endParaRPr lang="nl-NL"/>
        </a:p>
      </dgm:t>
    </dgm:pt>
    <dgm:pt modelId="{9F6CB514-FC39-4135-85C8-B2D8667DB01D}" type="sibTrans" cxnId="{67EB393C-6461-4AFF-AE37-66C9420BD6AA}">
      <dgm:prSet/>
      <dgm:spPr/>
      <dgm:t>
        <a:bodyPr/>
        <a:lstStyle/>
        <a:p>
          <a:pPr algn="l"/>
          <a:endParaRPr lang="nl-NL"/>
        </a:p>
      </dgm:t>
    </dgm:pt>
    <dgm:pt modelId="{EF7228F2-2D9D-42DC-ACB1-4EEF8ED62AD7}">
      <dgm:prSet phldrT="[Tekst]" custT="1"/>
      <dgm:spPr>
        <a:xfrm>
          <a:off x="4572858" y="142873"/>
          <a:ext cx="914035" cy="457017"/>
        </a:xfrm>
        <a:prstGeom prst="roundRect">
          <a:avLst>
            <a:gd name="adj" fmla="val 10000"/>
          </a:avLst>
        </a:prstGeom>
        <a:solidFill>
          <a:srgbClr val="1E6B8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algn="l">
            <a:buNone/>
          </a:pPr>
          <a:r>
            <a:rPr lang="nl-NL" sz="20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Jaar 5</a:t>
          </a:r>
        </a:p>
      </dgm:t>
    </dgm:pt>
    <dgm:pt modelId="{B86B9B06-82F6-4704-9C25-A754599F5ED5}" type="parTrans" cxnId="{0C090F39-56F8-4E98-B01B-1A2ABD3DBA92}">
      <dgm:prSet/>
      <dgm:spPr/>
      <dgm:t>
        <a:bodyPr/>
        <a:lstStyle/>
        <a:p>
          <a:pPr algn="l"/>
          <a:endParaRPr lang="nl-NL"/>
        </a:p>
      </dgm:t>
    </dgm:pt>
    <dgm:pt modelId="{C2CDABBC-34C5-4394-B60C-97032DF56A16}" type="sibTrans" cxnId="{0C090F39-56F8-4E98-B01B-1A2ABD3DBA92}">
      <dgm:prSet/>
      <dgm:spPr/>
      <dgm:t>
        <a:bodyPr/>
        <a:lstStyle/>
        <a:p>
          <a:pPr algn="l"/>
          <a:endParaRPr lang="nl-NL"/>
        </a:p>
      </dgm:t>
    </dgm:pt>
    <dgm:pt modelId="{21199783-2B92-4754-AE1A-2F073020969E}">
      <dgm:prSet phldrT="[Tekst]" custT="1"/>
      <dgm:spPr>
        <a:xfrm>
          <a:off x="4755665" y="714146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check PDCA van de opleiding</a:t>
          </a:r>
        </a:p>
      </dgm:t>
    </dgm:pt>
    <dgm:pt modelId="{4081FCD4-CB4F-42BE-AD0C-FA75F074DE30}" type="parTrans" cxnId="{947FB56C-7E56-4961-A6A9-5A620A8DE53F}">
      <dgm:prSet/>
      <dgm:spPr>
        <a:xfrm>
          <a:off x="4618542" y="599891"/>
          <a:ext cx="91440" cy="3427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2565"/>
              </a:lnTo>
              <a:lnTo>
                <a:pt x="137070" y="34256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l"/>
          <a:endParaRPr lang="nl-NL"/>
        </a:p>
      </dgm:t>
    </dgm:pt>
    <dgm:pt modelId="{319B0D9D-4C95-4F6C-9FA8-29F933734F02}" type="sibTrans" cxnId="{947FB56C-7E56-4961-A6A9-5A620A8DE53F}">
      <dgm:prSet/>
      <dgm:spPr/>
      <dgm:t>
        <a:bodyPr/>
        <a:lstStyle/>
        <a:p>
          <a:pPr algn="l"/>
          <a:endParaRPr lang="nl-NL"/>
        </a:p>
      </dgm:t>
    </dgm:pt>
    <dgm:pt modelId="{8E347F6F-5168-42BD-8E9E-1718F9428ACE}">
      <dgm:prSet phldrT="[Tekst]" custT="1"/>
      <dgm:spPr>
        <a:xfrm>
          <a:off x="3430314" y="142873"/>
          <a:ext cx="914035" cy="457017"/>
        </a:xfrm>
        <a:prstGeom prst="roundRect">
          <a:avLst>
            <a:gd name="adj" fmla="val 10000"/>
          </a:avLst>
        </a:prstGeom>
        <a:solidFill>
          <a:srgbClr val="1E6B8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algn="l">
            <a:buNone/>
          </a:pPr>
          <a:r>
            <a:rPr lang="nl-NL" sz="2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Jaar 4</a:t>
          </a:r>
        </a:p>
      </dgm:t>
    </dgm:pt>
    <dgm:pt modelId="{8565FBB9-770A-4C12-8711-221C3DAB0D44}" type="parTrans" cxnId="{E5ABB5DE-9AB4-46EC-9724-BCEF221259C2}">
      <dgm:prSet/>
      <dgm:spPr/>
      <dgm:t>
        <a:bodyPr/>
        <a:lstStyle/>
        <a:p>
          <a:pPr algn="l"/>
          <a:endParaRPr lang="nl-NL"/>
        </a:p>
      </dgm:t>
    </dgm:pt>
    <dgm:pt modelId="{C9889CBA-E0E3-4F5A-BEEC-0D9C04DA3176}" type="sibTrans" cxnId="{E5ABB5DE-9AB4-46EC-9724-BCEF221259C2}">
      <dgm:prSet/>
      <dgm:spPr/>
      <dgm:t>
        <a:bodyPr/>
        <a:lstStyle/>
        <a:p>
          <a:pPr algn="l"/>
          <a:endParaRPr lang="nl-NL"/>
        </a:p>
      </dgm:t>
    </dgm:pt>
    <dgm:pt modelId="{FED542B4-BAFF-4618-971E-E0951A25B594}">
      <dgm:prSet phldrT="[Tekst]" custT="1"/>
      <dgm:spPr>
        <a:xfrm>
          <a:off x="2287769" y="142873"/>
          <a:ext cx="914035" cy="457017"/>
        </a:xfrm>
        <a:prstGeom prst="roundRect">
          <a:avLst>
            <a:gd name="adj" fmla="val 10000"/>
          </a:avLst>
        </a:prstGeom>
        <a:solidFill>
          <a:srgbClr val="1E6B8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algn="l">
            <a:buNone/>
          </a:pPr>
          <a:r>
            <a:rPr lang="nl-NL" sz="2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Jaar 3</a:t>
          </a:r>
        </a:p>
      </dgm:t>
    </dgm:pt>
    <dgm:pt modelId="{9AF33C71-3751-482F-BCC6-C627B9ECB746}" type="parTrans" cxnId="{33E0E7C6-E1B3-4914-98A6-69179C277D0A}">
      <dgm:prSet/>
      <dgm:spPr/>
      <dgm:t>
        <a:bodyPr/>
        <a:lstStyle/>
        <a:p>
          <a:pPr algn="l"/>
          <a:endParaRPr lang="nl-NL"/>
        </a:p>
      </dgm:t>
    </dgm:pt>
    <dgm:pt modelId="{35530805-B9BF-4EE7-899B-EF4AB91ED2BF}" type="sibTrans" cxnId="{33E0E7C6-E1B3-4914-98A6-69179C277D0A}">
      <dgm:prSet/>
      <dgm:spPr/>
      <dgm:t>
        <a:bodyPr/>
        <a:lstStyle/>
        <a:p>
          <a:pPr algn="l"/>
          <a:endParaRPr lang="nl-NL"/>
        </a:p>
      </dgm:t>
    </dgm:pt>
    <dgm:pt modelId="{BF3515F7-E14B-4C9C-B780-8AE532899FB0}">
      <dgm:prSet phldrT="[Tekst]" custT="1"/>
      <dgm:spPr>
        <a:xfrm>
          <a:off x="2470576" y="714146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check PDCA van de opleiding </a:t>
          </a:r>
        </a:p>
      </dgm:t>
    </dgm:pt>
    <dgm:pt modelId="{FBEF71BD-40F6-4F99-9856-41D49FCD93E5}" type="parTrans" cxnId="{640EA80F-9418-4A78-93F1-CD03F365AF02}">
      <dgm:prSet/>
      <dgm:spPr>
        <a:xfrm>
          <a:off x="2333453" y="599891"/>
          <a:ext cx="91440" cy="3427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2565"/>
              </a:lnTo>
              <a:lnTo>
                <a:pt x="137070" y="34256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l"/>
          <a:endParaRPr lang="nl-NL"/>
        </a:p>
      </dgm:t>
    </dgm:pt>
    <dgm:pt modelId="{1BED335A-BB34-4921-8D47-287ABB3D2EE4}" type="sibTrans" cxnId="{640EA80F-9418-4A78-93F1-CD03F365AF02}">
      <dgm:prSet/>
      <dgm:spPr/>
      <dgm:t>
        <a:bodyPr/>
        <a:lstStyle/>
        <a:p>
          <a:pPr algn="l"/>
          <a:endParaRPr lang="nl-NL"/>
        </a:p>
      </dgm:t>
    </dgm:pt>
    <dgm:pt modelId="{D6AB5CF0-B2B7-4A74-97A2-FC3C25550A07}">
      <dgm:prSet phldrT="[Tekst]" custT="1"/>
      <dgm:spPr>
        <a:xfrm>
          <a:off x="3613121" y="714146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check PDCA van de opleiding</a:t>
          </a:r>
        </a:p>
      </dgm:t>
    </dgm:pt>
    <dgm:pt modelId="{A9033FC1-17C3-4FAE-AA4A-0FE3D3F7C3B2}" type="parTrans" cxnId="{E337CA1A-9A31-4C39-846B-0ADF9D179017}">
      <dgm:prSet/>
      <dgm:spPr>
        <a:xfrm>
          <a:off x="3475997" y="599891"/>
          <a:ext cx="91440" cy="3427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2565"/>
              </a:lnTo>
              <a:lnTo>
                <a:pt x="137070" y="34256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l"/>
          <a:endParaRPr lang="nl-NL"/>
        </a:p>
      </dgm:t>
    </dgm:pt>
    <dgm:pt modelId="{5997ABF1-B231-498D-A14F-0FBA58867B61}" type="sibTrans" cxnId="{E337CA1A-9A31-4C39-846B-0ADF9D179017}">
      <dgm:prSet/>
      <dgm:spPr/>
      <dgm:t>
        <a:bodyPr/>
        <a:lstStyle/>
        <a:p>
          <a:pPr algn="l"/>
          <a:endParaRPr lang="nl-NL"/>
        </a:p>
      </dgm:t>
    </dgm:pt>
    <dgm:pt modelId="{CA5759C1-7E02-45E7-9D88-750E33427474}">
      <dgm:prSet phldrT="[Tekst]" custT="1"/>
      <dgm:spPr>
        <a:xfrm>
          <a:off x="185487" y="1285418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Speer-punten COC</a:t>
          </a:r>
        </a:p>
      </dgm:t>
    </dgm:pt>
    <dgm:pt modelId="{92A20A66-6169-4905-ABBE-7A125B125D21}" type="parTrans" cxnId="{47ABFAD0-AD1D-4899-BCED-02597A8CB647}">
      <dgm:prSet/>
      <dgm:spPr>
        <a:xfrm>
          <a:off x="48364" y="599891"/>
          <a:ext cx="91440" cy="9140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14035"/>
              </a:lnTo>
              <a:lnTo>
                <a:pt x="137123" y="91403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l-NL"/>
        </a:p>
      </dgm:t>
    </dgm:pt>
    <dgm:pt modelId="{55B563FA-916E-4A3B-A0F4-A748EFAE9DEA}" type="sibTrans" cxnId="{47ABFAD0-AD1D-4899-BCED-02597A8CB647}">
      <dgm:prSet/>
      <dgm:spPr/>
      <dgm:t>
        <a:bodyPr/>
        <a:lstStyle/>
        <a:p>
          <a:endParaRPr lang="nl-NL"/>
        </a:p>
      </dgm:t>
    </dgm:pt>
    <dgm:pt modelId="{881539FD-2573-46AC-997B-10D450645C49}">
      <dgm:prSet phldrT="[Tekst]" custT="1"/>
      <dgm:spPr>
        <a:xfrm>
          <a:off x="185487" y="1856690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D-rect / klimaat-gesprek</a:t>
          </a:r>
        </a:p>
      </dgm:t>
    </dgm:pt>
    <dgm:pt modelId="{2B3FAEAC-76D7-4C56-9FC6-906B1FB3AA5F}" type="parTrans" cxnId="{10E7E383-5DAC-4D05-8A74-A684617424EB}">
      <dgm:prSet/>
      <dgm:spPr>
        <a:xfrm>
          <a:off x="48364" y="599891"/>
          <a:ext cx="91440" cy="148530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85307"/>
              </a:lnTo>
              <a:lnTo>
                <a:pt x="137123" y="1485307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l-NL"/>
        </a:p>
      </dgm:t>
    </dgm:pt>
    <dgm:pt modelId="{9B22CB6B-7AD8-4556-A3F9-24246FBF2ECD}" type="sibTrans" cxnId="{10E7E383-5DAC-4D05-8A74-A684617424EB}">
      <dgm:prSet/>
      <dgm:spPr/>
      <dgm:t>
        <a:bodyPr/>
        <a:lstStyle/>
        <a:p>
          <a:endParaRPr lang="nl-NL"/>
        </a:p>
      </dgm:t>
    </dgm:pt>
    <dgm:pt modelId="{ADA8591F-F6E4-4ACC-9551-43E90167C896}">
      <dgm:prSet phldrT="[Tekst]" custT="1"/>
      <dgm:spPr>
        <a:xfrm>
          <a:off x="1328032" y="1285418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Speer-punten COC</a:t>
          </a:r>
        </a:p>
      </dgm:t>
    </dgm:pt>
    <dgm:pt modelId="{798C3B84-FC0F-4E2C-B5E4-1955C338D420}" type="parTrans" cxnId="{8D0E3573-F488-4924-8FB1-7CC74A9F6323}">
      <dgm:prSet/>
      <dgm:spPr>
        <a:xfrm>
          <a:off x="1190908" y="599891"/>
          <a:ext cx="91440" cy="9140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14035"/>
              </a:lnTo>
              <a:lnTo>
                <a:pt x="137123" y="91403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l-NL"/>
        </a:p>
      </dgm:t>
    </dgm:pt>
    <dgm:pt modelId="{143F3D97-CAF3-4EA1-A5B2-D5E74CEBEB41}" type="sibTrans" cxnId="{8D0E3573-F488-4924-8FB1-7CC74A9F6323}">
      <dgm:prSet/>
      <dgm:spPr/>
      <dgm:t>
        <a:bodyPr/>
        <a:lstStyle/>
        <a:p>
          <a:endParaRPr lang="nl-NL"/>
        </a:p>
      </dgm:t>
    </dgm:pt>
    <dgm:pt modelId="{B150F29B-9DFD-4BD3-BE7C-1A88A928F760}">
      <dgm:prSet phldrT="[Tekst]" custT="1"/>
      <dgm:spPr>
        <a:xfrm>
          <a:off x="2470576" y="1285418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Speer-punten COC</a:t>
          </a:r>
        </a:p>
      </dgm:t>
    </dgm:pt>
    <dgm:pt modelId="{84BC9EF0-E2B5-4E24-B88B-72F6E18724B6}" type="parTrans" cxnId="{8CE867F4-8293-40A5-8694-E9885553E7EA}">
      <dgm:prSet/>
      <dgm:spPr>
        <a:xfrm>
          <a:off x="2333453" y="599891"/>
          <a:ext cx="91440" cy="9140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14035"/>
              </a:lnTo>
              <a:lnTo>
                <a:pt x="137123" y="91403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l-NL"/>
        </a:p>
      </dgm:t>
    </dgm:pt>
    <dgm:pt modelId="{4A75A9D1-140A-427A-A5F3-C30A6A13B347}" type="sibTrans" cxnId="{8CE867F4-8293-40A5-8694-E9885553E7EA}">
      <dgm:prSet/>
      <dgm:spPr/>
      <dgm:t>
        <a:bodyPr/>
        <a:lstStyle/>
        <a:p>
          <a:endParaRPr lang="nl-NL"/>
        </a:p>
      </dgm:t>
    </dgm:pt>
    <dgm:pt modelId="{C0FB7790-97F6-4570-B29C-E620357C0503}">
      <dgm:prSet phldrT="[Tekst]" custT="1"/>
      <dgm:spPr>
        <a:xfrm>
          <a:off x="3613121" y="1285418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Speer-punten COC</a:t>
          </a:r>
        </a:p>
      </dgm:t>
    </dgm:pt>
    <dgm:pt modelId="{704C8CF8-0B28-4B79-95A8-EF233496DE1F}" type="parTrans" cxnId="{0FC6F0F7-2E72-418B-9E42-A7E2C4C3AFC5}">
      <dgm:prSet/>
      <dgm:spPr>
        <a:xfrm>
          <a:off x="3475997" y="599891"/>
          <a:ext cx="91440" cy="9140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14035"/>
              </a:lnTo>
              <a:lnTo>
                <a:pt x="137123" y="91403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l-NL"/>
        </a:p>
      </dgm:t>
    </dgm:pt>
    <dgm:pt modelId="{565FB34D-02D2-448C-8C45-CA208F52582E}" type="sibTrans" cxnId="{0FC6F0F7-2E72-418B-9E42-A7E2C4C3AFC5}">
      <dgm:prSet/>
      <dgm:spPr/>
      <dgm:t>
        <a:bodyPr/>
        <a:lstStyle/>
        <a:p>
          <a:endParaRPr lang="nl-NL"/>
        </a:p>
      </dgm:t>
    </dgm:pt>
    <dgm:pt modelId="{7F5691A4-D7EF-4C28-8EEE-8688E4E6A47E}">
      <dgm:prSet phldrT="[Tekst]" custT="1"/>
      <dgm:spPr>
        <a:xfrm>
          <a:off x="4755665" y="1285418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Speer-punten COC</a:t>
          </a:r>
        </a:p>
      </dgm:t>
    </dgm:pt>
    <dgm:pt modelId="{FB54BB21-422C-4383-9BF4-F66163FEA8C9}" type="parTrans" cxnId="{E0AD9E15-9E34-4CFC-8D28-9857F0A09F62}">
      <dgm:prSet/>
      <dgm:spPr>
        <a:xfrm>
          <a:off x="4618542" y="599891"/>
          <a:ext cx="91440" cy="9140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14035"/>
              </a:lnTo>
              <a:lnTo>
                <a:pt x="137123" y="91403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l-NL"/>
        </a:p>
      </dgm:t>
    </dgm:pt>
    <dgm:pt modelId="{CA5EFC09-4B69-43CE-A78D-B1B1F1703BC1}" type="sibTrans" cxnId="{E0AD9E15-9E34-4CFC-8D28-9857F0A09F62}">
      <dgm:prSet/>
      <dgm:spPr/>
      <dgm:t>
        <a:bodyPr/>
        <a:lstStyle/>
        <a:p>
          <a:endParaRPr lang="nl-NL"/>
        </a:p>
      </dgm:t>
    </dgm:pt>
    <dgm:pt modelId="{688FA24C-10E5-469F-9C42-860022C5C217}">
      <dgm:prSet phldrT="[Tekst]" custT="1"/>
      <dgm:spPr>
        <a:xfrm>
          <a:off x="1328032" y="1856690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D-rect / klimaat-gesprek</a:t>
          </a:r>
        </a:p>
      </dgm:t>
    </dgm:pt>
    <dgm:pt modelId="{1B9BDED2-2E36-4C13-A303-41A2159E753E}" type="parTrans" cxnId="{B40C3E8E-813E-4083-8A4E-81969FAB52BD}">
      <dgm:prSet/>
      <dgm:spPr>
        <a:xfrm>
          <a:off x="1190908" y="599891"/>
          <a:ext cx="91440" cy="148530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85307"/>
              </a:lnTo>
              <a:lnTo>
                <a:pt x="137123" y="1485307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l-NL"/>
        </a:p>
      </dgm:t>
    </dgm:pt>
    <dgm:pt modelId="{AE539A7E-ECD9-48F7-AE9E-69BDF9F5E398}" type="sibTrans" cxnId="{B40C3E8E-813E-4083-8A4E-81969FAB52BD}">
      <dgm:prSet/>
      <dgm:spPr/>
      <dgm:t>
        <a:bodyPr/>
        <a:lstStyle/>
        <a:p>
          <a:endParaRPr lang="nl-NL"/>
        </a:p>
      </dgm:t>
    </dgm:pt>
    <dgm:pt modelId="{DEC5B4B8-C444-41E8-8363-DD2886848545}">
      <dgm:prSet phldrT="[Tekst]" custT="1"/>
      <dgm:spPr>
        <a:xfrm>
          <a:off x="2470576" y="1856690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D-rect / klimaat-gesprek</a:t>
          </a:r>
        </a:p>
      </dgm:t>
    </dgm:pt>
    <dgm:pt modelId="{5AA98FC4-F88F-47F1-9B13-4B14295CDB33}" type="parTrans" cxnId="{F7835B30-D246-4FB7-A798-376F69D292E0}">
      <dgm:prSet/>
      <dgm:spPr>
        <a:xfrm>
          <a:off x="2333453" y="599891"/>
          <a:ext cx="91440" cy="148530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85307"/>
              </a:lnTo>
              <a:lnTo>
                <a:pt x="137123" y="1485307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l-NL"/>
        </a:p>
      </dgm:t>
    </dgm:pt>
    <dgm:pt modelId="{E6CD8FEB-0012-45B6-B35B-B9C271D308ED}" type="sibTrans" cxnId="{F7835B30-D246-4FB7-A798-376F69D292E0}">
      <dgm:prSet/>
      <dgm:spPr/>
      <dgm:t>
        <a:bodyPr/>
        <a:lstStyle/>
        <a:p>
          <a:endParaRPr lang="nl-NL"/>
        </a:p>
      </dgm:t>
    </dgm:pt>
    <dgm:pt modelId="{434A70E9-59B8-41F2-89BB-75CEF5A9D0BB}">
      <dgm:prSet phldrT="[Tekst]" custT="1"/>
      <dgm:spPr>
        <a:xfrm>
          <a:off x="3613121" y="1856690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D-rect / klimaat-gesprek</a:t>
          </a:r>
        </a:p>
      </dgm:t>
    </dgm:pt>
    <dgm:pt modelId="{5F3F3367-1C30-41FD-808B-BD8E208418B1}" type="parTrans" cxnId="{81613ED5-E318-47B3-9BF1-BC5399983B4B}">
      <dgm:prSet/>
      <dgm:spPr>
        <a:xfrm>
          <a:off x="3475997" y="599891"/>
          <a:ext cx="91440" cy="148530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85307"/>
              </a:lnTo>
              <a:lnTo>
                <a:pt x="137123" y="1485307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l-NL"/>
        </a:p>
      </dgm:t>
    </dgm:pt>
    <dgm:pt modelId="{15EFB701-0424-4FBB-A812-6B9A073124CF}" type="sibTrans" cxnId="{81613ED5-E318-47B3-9BF1-BC5399983B4B}">
      <dgm:prSet/>
      <dgm:spPr/>
      <dgm:t>
        <a:bodyPr/>
        <a:lstStyle/>
        <a:p>
          <a:endParaRPr lang="nl-NL"/>
        </a:p>
      </dgm:t>
    </dgm:pt>
    <dgm:pt modelId="{48F4E5E0-DB96-406F-B92E-1B0E5E3560C3}">
      <dgm:prSet phldrT="[Tekst]" custT="1"/>
      <dgm:spPr>
        <a:xfrm>
          <a:off x="4755665" y="1856690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D-rect / klimaat-gesprek</a:t>
          </a:r>
        </a:p>
      </dgm:t>
    </dgm:pt>
    <dgm:pt modelId="{CB9A14CC-C70B-4D5C-A046-0941086B0DC3}" type="parTrans" cxnId="{D1A0BC2E-5EBF-4662-9183-F2989523B4AA}">
      <dgm:prSet/>
      <dgm:spPr>
        <a:xfrm>
          <a:off x="4618542" y="599891"/>
          <a:ext cx="91440" cy="148530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85307"/>
              </a:lnTo>
              <a:lnTo>
                <a:pt x="137123" y="1485307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l-NL"/>
        </a:p>
      </dgm:t>
    </dgm:pt>
    <dgm:pt modelId="{3C111F41-8663-409A-905E-3604561D5772}" type="sibTrans" cxnId="{D1A0BC2E-5EBF-4662-9183-F2989523B4AA}">
      <dgm:prSet/>
      <dgm:spPr/>
      <dgm:t>
        <a:bodyPr/>
        <a:lstStyle/>
        <a:p>
          <a:endParaRPr lang="nl-NL"/>
        </a:p>
      </dgm:t>
    </dgm:pt>
    <dgm:pt modelId="{0BB58690-00C9-40D5-82AF-D91B22DB7E91}">
      <dgm:prSet custT="1"/>
      <dgm:spPr>
        <a:xfrm>
          <a:off x="4755665" y="3774652"/>
          <a:ext cx="731228" cy="75667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Externe opleidings-visitatie / evaluatie-bezoek RGS</a:t>
          </a:r>
        </a:p>
      </dgm:t>
    </dgm:pt>
    <dgm:pt modelId="{951B9E34-6F28-4413-90AF-1E69B113D931}" type="parTrans" cxnId="{AA75F374-072D-498E-B784-A7E437367D5F}">
      <dgm:prSet/>
      <dgm:spPr>
        <a:xfrm>
          <a:off x="4618542" y="599891"/>
          <a:ext cx="91440" cy="355310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53101"/>
              </a:lnTo>
              <a:lnTo>
                <a:pt x="137123" y="3553101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l-NL"/>
        </a:p>
      </dgm:t>
    </dgm:pt>
    <dgm:pt modelId="{72191885-51AA-4A98-8CB4-A8F8220CD451}" type="sibTrans" cxnId="{AA75F374-072D-498E-B784-A7E437367D5F}">
      <dgm:prSet/>
      <dgm:spPr/>
      <dgm:t>
        <a:bodyPr/>
        <a:lstStyle/>
        <a:p>
          <a:endParaRPr lang="nl-NL"/>
        </a:p>
      </dgm:t>
    </dgm:pt>
    <dgm:pt modelId="{0652B934-B901-4070-A792-AB190AD034A4}">
      <dgm:prSet phldrT="[Tekst]" custT="1"/>
      <dgm:spPr>
        <a:xfrm>
          <a:off x="185487" y="1856690"/>
          <a:ext cx="731228" cy="457017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Jaargesprek met opleiders en aios</a:t>
          </a:r>
        </a:p>
      </dgm:t>
    </dgm:pt>
    <dgm:pt modelId="{DBC3AEEF-3A0A-416F-96BF-E3A13F7C1CF2}" type="parTrans" cxnId="{5979CA9B-9CA7-47F1-94AA-06D4DA2EE5CE}">
      <dgm:prSet/>
      <dgm:spPr/>
      <dgm:t>
        <a:bodyPr/>
        <a:lstStyle/>
        <a:p>
          <a:endParaRPr lang="nl-NL"/>
        </a:p>
      </dgm:t>
    </dgm:pt>
    <dgm:pt modelId="{184EC6CE-046D-4DDB-A834-D68A934ED6CB}" type="sibTrans" cxnId="{5979CA9B-9CA7-47F1-94AA-06D4DA2EE5CE}">
      <dgm:prSet/>
      <dgm:spPr/>
      <dgm:t>
        <a:bodyPr/>
        <a:lstStyle/>
        <a:p>
          <a:endParaRPr lang="nl-NL"/>
        </a:p>
      </dgm:t>
    </dgm:pt>
    <dgm:pt modelId="{9A249DA5-BB88-43F3-8AAB-A5BE42CA6C3D}">
      <dgm:prSet phldrT="[Tekst]" custT="1"/>
      <dgm:spPr>
        <a:xfrm>
          <a:off x="185487" y="1856690"/>
          <a:ext cx="731228" cy="457017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Exit-enquête</a:t>
          </a:r>
        </a:p>
      </dgm:t>
    </dgm:pt>
    <dgm:pt modelId="{3BA61A51-29E2-4918-9F52-C9AD03ED090B}" type="parTrans" cxnId="{96C24363-57E8-4D0F-BFBA-B1D13D4E48CC}">
      <dgm:prSet/>
      <dgm:spPr/>
      <dgm:t>
        <a:bodyPr/>
        <a:lstStyle/>
        <a:p>
          <a:endParaRPr lang="nl-NL"/>
        </a:p>
      </dgm:t>
    </dgm:pt>
    <dgm:pt modelId="{23DF212C-39D2-4E59-976E-8251F1B23C2E}" type="sibTrans" cxnId="{96C24363-57E8-4D0F-BFBA-B1D13D4E48CC}">
      <dgm:prSet/>
      <dgm:spPr/>
      <dgm:t>
        <a:bodyPr/>
        <a:lstStyle/>
        <a:p>
          <a:endParaRPr lang="nl-NL"/>
        </a:p>
      </dgm:t>
    </dgm:pt>
    <dgm:pt modelId="{7D3920CC-E521-49C5-805D-BE5D178386C9}">
      <dgm:prSet custT="1"/>
      <dgm:spPr>
        <a:xfrm>
          <a:off x="1328032" y="2427962"/>
          <a:ext cx="731228" cy="661163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Exit-enquête</a:t>
          </a:r>
        </a:p>
      </dgm:t>
    </dgm:pt>
    <dgm:pt modelId="{027C2768-4233-4EBD-A920-FA649D68F83F}" type="parTrans" cxnId="{7E430A06-39B0-476F-931F-E38A57554B45}">
      <dgm:prSet/>
      <dgm:spPr/>
      <dgm:t>
        <a:bodyPr/>
        <a:lstStyle/>
        <a:p>
          <a:endParaRPr lang="nl-NL"/>
        </a:p>
      </dgm:t>
    </dgm:pt>
    <dgm:pt modelId="{1CD9A083-B326-4659-9C36-530D3021DC3A}" type="sibTrans" cxnId="{7E430A06-39B0-476F-931F-E38A57554B45}">
      <dgm:prSet/>
      <dgm:spPr/>
      <dgm:t>
        <a:bodyPr/>
        <a:lstStyle/>
        <a:p>
          <a:endParaRPr lang="nl-NL"/>
        </a:p>
      </dgm:t>
    </dgm:pt>
    <dgm:pt modelId="{AE2C6BC2-8B1C-4AAE-81F7-8BE3489B8EED}">
      <dgm:prSet custT="1"/>
      <dgm:spPr>
        <a:xfrm>
          <a:off x="1328032" y="2427962"/>
          <a:ext cx="731228" cy="661163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MCTQ</a:t>
          </a:r>
        </a:p>
      </dgm:t>
    </dgm:pt>
    <dgm:pt modelId="{D0407211-03B4-4852-9792-8D9003F12B20}" type="parTrans" cxnId="{27F4104A-3DB9-4564-AEDF-67828EF4418B}">
      <dgm:prSet/>
      <dgm:spPr/>
      <dgm:t>
        <a:bodyPr/>
        <a:lstStyle/>
        <a:p>
          <a:endParaRPr lang="nl-NL"/>
        </a:p>
      </dgm:t>
    </dgm:pt>
    <dgm:pt modelId="{C9C775B2-C2A2-4AAF-ADF7-2914ED93D728}" type="sibTrans" cxnId="{27F4104A-3DB9-4564-AEDF-67828EF4418B}">
      <dgm:prSet/>
      <dgm:spPr/>
      <dgm:t>
        <a:bodyPr/>
        <a:lstStyle/>
        <a:p>
          <a:endParaRPr lang="nl-NL"/>
        </a:p>
      </dgm:t>
    </dgm:pt>
    <dgm:pt modelId="{8F78BF6D-0CBC-4EAA-B02E-A8761E17A4DB}">
      <dgm:prSet custT="1"/>
      <dgm:spPr>
        <a:xfrm>
          <a:off x="1328032" y="2427962"/>
          <a:ext cx="731228" cy="661163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Rapportage aan RGS/ registratie-commissie</a:t>
          </a:r>
        </a:p>
      </dgm:t>
    </dgm:pt>
    <dgm:pt modelId="{8B67A277-96EB-43A6-B285-C507718BCDDB}" type="parTrans" cxnId="{0A51696D-9766-4BC2-A73E-1179F527E521}">
      <dgm:prSet/>
      <dgm:spPr/>
      <dgm:t>
        <a:bodyPr/>
        <a:lstStyle/>
        <a:p>
          <a:endParaRPr lang="nl-NL"/>
        </a:p>
      </dgm:t>
    </dgm:pt>
    <dgm:pt modelId="{817351AC-4D47-4ECA-B4DC-D3B9D50925E6}" type="sibTrans" cxnId="{0A51696D-9766-4BC2-A73E-1179F527E521}">
      <dgm:prSet/>
      <dgm:spPr/>
      <dgm:t>
        <a:bodyPr/>
        <a:lstStyle/>
        <a:p>
          <a:endParaRPr lang="nl-NL"/>
        </a:p>
      </dgm:t>
    </dgm:pt>
    <dgm:pt modelId="{A3876149-9CF8-4139-921E-247735A89A3A}">
      <dgm:prSet phldrT="[Tekst]" custT="1"/>
      <dgm:spPr>
        <a:xfrm>
          <a:off x="185487" y="1856690"/>
          <a:ext cx="731228" cy="457017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Micropoll psycho-logische veiligheid</a:t>
          </a:r>
        </a:p>
      </dgm:t>
    </dgm:pt>
    <dgm:pt modelId="{66B2C08B-0872-4DC2-B0C3-08A4356D507A}" type="sibTrans" cxnId="{D64A7F53-2665-4E4B-9898-CBAA2792A61C}">
      <dgm:prSet/>
      <dgm:spPr/>
      <dgm:t>
        <a:bodyPr/>
        <a:lstStyle/>
        <a:p>
          <a:endParaRPr lang="nl-NL"/>
        </a:p>
      </dgm:t>
    </dgm:pt>
    <dgm:pt modelId="{7A9726FB-4C06-4543-9B31-13BB17762E17}" type="parTrans" cxnId="{D64A7F53-2665-4E4B-9898-CBAA2792A61C}">
      <dgm:prSet/>
      <dgm:spPr/>
      <dgm:t>
        <a:bodyPr/>
        <a:lstStyle/>
        <a:p>
          <a:endParaRPr lang="nl-NL"/>
        </a:p>
      </dgm:t>
    </dgm:pt>
    <dgm:pt modelId="{9C80CC37-947F-4DA9-8BAD-237416B55AE8}">
      <dgm:prSet custT="1"/>
      <dgm:spPr>
        <a:xfrm>
          <a:off x="2470576" y="2427962"/>
          <a:ext cx="731228" cy="661163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Exit-enquête</a:t>
          </a:r>
          <a:endParaRPr lang="nl-NL" sz="1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758D8D64-0CDF-485C-98ED-A548136B0381}" type="parTrans" cxnId="{D997C5CD-C206-45F8-B588-0A4D088641FB}">
      <dgm:prSet/>
      <dgm:spPr/>
      <dgm:t>
        <a:bodyPr/>
        <a:lstStyle/>
        <a:p>
          <a:endParaRPr lang="nl-NL"/>
        </a:p>
      </dgm:t>
    </dgm:pt>
    <dgm:pt modelId="{66477609-DBF2-46AC-9DA0-753DC74B9F5B}" type="sibTrans" cxnId="{D997C5CD-C206-45F8-B588-0A4D088641FB}">
      <dgm:prSet/>
      <dgm:spPr/>
      <dgm:t>
        <a:bodyPr/>
        <a:lstStyle/>
        <a:p>
          <a:endParaRPr lang="nl-NL"/>
        </a:p>
      </dgm:t>
    </dgm:pt>
    <dgm:pt modelId="{92946194-CBE0-4101-A1C9-AB856BFEB39C}">
      <dgm:prSet phldrT="[Tekst]" custT="1"/>
      <dgm:spPr>
        <a:xfrm>
          <a:off x="185487" y="1856690"/>
          <a:ext cx="731228" cy="457017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Jaargesprek met opleiders en aios</a:t>
          </a:r>
        </a:p>
      </dgm:t>
    </dgm:pt>
    <dgm:pt modelId="{2E8C7804-9FDC-4586-8E7D-FBEA77D9244F}" type="parTrans" cxnId="{27D4BF42-09F2-4F6C-B3B6-96A8A59E18C6}">
      <dgm:prSet/>
      <dgm:spPr/>
      <dgm:t>
        <a:bodyPr/>
        <a:lstStyle/>
        <a:p>
          <a:endParaRPr lang="nl-NL"/>
        </a:p>
      </dgm:t>
    </dgm:pt>
    <dgm:pt modelId="{59DEBE8A-70F3-4D8A-ACA0-2E43887FE6E6}" type="sibTrans" cxnId="{27D4BF42-09F2-4F6C-B3B6-96A8A59E18C6}">
      <dgm:prSet/>
      <dgm:spPr/>
      <dgm:t>
        <a:bodyPr/>
        <a:lstStyle/>
        <a:p>
          <a:endParaRPr lang="nl-NL"/>
        </a:p>
      </dgm:t>
    </dgm:pt>
    <dgm:pt modelId="{EB95C698-3AA4-4663-B4D6-CED01A44A149}">
      <dgm:prSet phldrT="[Tekst]" custT="1"/>
      <dgm:spPr>
        <a:xfrm>
          <a:off x="185487" y="1856690"/>
          <a:ext cx="731228" cy="457017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Micropoll psycho-logische veiligheid</a:t>
          </a:r>
        </a:p>
      </dgm:t>
    </dgm:pt>
    <dgm:pt modelId="{9426DD2F-36CF-41B9-91E4-DAE9D007AE18}" type="sibTrans" cxnId="{9DB712C4-A7B8-4564-8AD6-8858F19DFB27}">
      <dgm:prSet/>
      <dgm:spPr/>
      <dgm:t>
        <a:bodyPr/>
        <a:lstStyle/>
        <a:p>
          <a:endParaRPr lang="nl-NL"/>
        </a:p>
      </dgm:t>
    </dgm:pt>
    <dgm:pt modelId="{6B1B4AD6-E032-4DE9-A832-8FC890B7F9DB}" type="parTrans" cxnId="{9DB712C4-A7B8-4564-8AD6-8858F19DFB27}">
      <dgm:prSet/>
      <dgm:spPr/>
      <dgm:t>
        <a:bodyPr/>
        <a:lstStyle/>
        <a:p>
          <a:endParaRPr lang="nl-NL"/>
        </a:p>
      </dgm:t>
    </dgm:pt>
    <dgm:pt modelId="{CC4A5944-5E84-48CF-9DBB-6ECC93CC1E4D}">
      <dgm:prSet phldrT="[Tekst]" custT="1"/>
      <dgm:spPr>
        <a:xfrm>
          <a:off x="2470576" y="1856690"/>
          <a:ext cx="731228" cy="457017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Micropoll psycho-logische veiligheid</a:t>
          </a:r>
        </a:p>
      </dgm:t>
    </dgm:pt>
    <dgm:pt modelId="{D0AD431A-B65F-44FD-9178-344FD8A8F8B3}" type="parTrans" cxnId="{2B1F3C76-BF6D-4A42-84D5-BE948BA5D25C}">
      <dgm:prSet/>
      <dgm:spPr/>
      <dgm:t>
        <a:bodyPr/>
        <a:lstStyle/>
        <a:p>
          <a:endParaRPr lang="nl-NL"/>
        </a:p>
      </dgm:t>
    </dgm:pt>
    <dgm:pt modelId="{DC39176C-CC61-4F86-B54D-5AC72C53D8F6}" type="sibTrans" cxnId="{2B1F3C76-BF6D-4A42-84D5-BE948BA5D25C}">
      <dgm:prSet/>
      <dgm:spPr/>
      <dgm:t>
        <a:bodyPr/>
        <a:lstStyle/>
        <a:p>
          <a:endParaRPr lang="nl-NL"/>
        </a:p>
      </dgm:t>
    </dgm:pt>
    <dgm:pt modelId="{5F96D638-0061-4C35-BF74-3ADA8CC8D75D}">
      <dgm:prSet phldrT="[Tekst]" custT="1"/>
      <dgm:spPr>
        <a:xfrm>
          <a:off x="2470576" y="1856690"/>
          <a:ext cx="731228" cy="457017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Jaargesprek met opleiders en aios</a:t>
          </a:r>
        </a:p>
      </dgm:t>
    </dgm:pt>
    <dgm:pt modelId="{A844ED65-A86E-4B92-BE14-69FF0294223A}" type="parTrans" cxnId="{FCFCDBC0-E79F-4A31-B400-51D42E22D2AB}">
      <dgm:prSet/>
      <dgm:spPr/>
      <dgm:t>
        <a:bodyPr/>
        <a:lstStyle/>
        <a:p>
          <a:endParaRPr lang="nl-NL"/>
        </a:p>
      </dgm:t>
    </dgm:pt>
    <dgm:pt modelId="{B2BC1F93-A3EA-4AB7-A1E9-DB0964013934}" type="sibTrans" cxnId="{FCFCDBC0-E79F-4A31-B400-51D42E22D2AB}">
      <dgm:prSet/>
      <dgm:spPr/>
      <dgm:t>
        <a:bodyPr/>
        <a:lstStyle/>
        <a:p>
          <a:endParaRPr lang="nl-NL"/>
        </a:p>
      </dgm:t>
    </dgm:pt>
    <dgm:pt modelId="{9CFA1632-A65B-428E-8E48-8DF7D52EC5E0}">
      <dgm:prSet phldrT="[Tekst]" custT="1"/>
      <dgm:spPr>
        <a:xfrm>
          <a:off x="3613121" y="1856690"/>
          <a:ext cx="731228" cy="457017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Micropoll psycho-logische veiligheid</a:t>
          </a:r>
        </a:p>
      </dgm:t>
    </dgm:pt>
    <dgm:pt modelId="{CC7B9074-D593-4343-BBC8-E71E3339CE0E}" type="parTrans" cxnId="{F7B03684-E91E-469A-A33F-2A6249F1A3CC}">
      <dgm:prSet/>
      <dgm:spPr/>
      <dgm:t>
        <a:bodyPr/>
        <a:lstStyle/>
        <a:p>
          <a:endParaRPr lang="nl-NL"/>
        </a:p>
      </dgm:t>
    </dgm:pt>
    <dgm:pt modelId="{657A71EC-9669-4F66-9C75-C58A74AD90B5}" type="sibTrans" cxnId="{F7B03684-E91E-469A-A33F-2A6249F1A3CC}">
      <dgm:prSet/>
      <dgm:spPr/>
      <dgm:t>
        <a:bodyPr/>
        <a:lstStyle/>
        <a:p>
          <a:endParaRPr lang="nl-NL"/>
        </a:p>
      </dgm:t>
    </dgm:pt>
    <dgm:pt modelId="{587A7E3B-60F2-49D3-88DB-F7FFE0132F1C}">
      <dgm:prSet phldrT="[Tekst]" custT="1"/>
      <dgm:spPr>
        <a:xfrm>
          <a:off x="3613121" y="1856690"/>
          <a:ext cx="731228" cy="457017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Interne opleidings-visitatie / interne evaluatie</a:t>
          </a:r>
        </a:p>
      </dgm:t>
    </dgm:pt>
    <dgm:pt modelId="{F6D53DCD-C65A-424D-9EC9-E30C426255F7}" type="parTrans" cxnId="{3632E8E4-CC65-4BA2-8382-DA1A559B6A80}">
      <dgm:prSet/>
      <dgm:spPr/>
      <dgm:t>
        <a:bodyPr/>
        <a:lstStyle/>
        <a:p>
          <a:endParaRPr lang="nl-NL"/>
        </a:p>
      </dgm:t>
    </dgm:pt>
    <dgm:pt modelId="{43A24EDB-E5DF-412D-8711-5E7245AF77D2}" type="sibTrans" cxnId="{3632E8E4-CC65-4BA2-8382-DA1A559B6A80}">
      <dgm:prSet/>
      <dgm:spPr/>
      <dgm:t>
        <a:bodyPr/>
        <a:lstStyle/>
        <a:p>
          <a:endParaRPr lang="nl-NL"/>
        </a:p>
      </dgm:t>
    </dgm:pt>
    <dgm:pt modelId="{718413DA-B6F9-423D-839A-2E38528CDCC0}">
      <dgm:prSet phldrT="[Tekst]" custT="1"/>
      <dgm:spPr>
        <a:xfrm>
          <a:off x="3613121" y="1856690"/>
          <a:ext cx="731228" cy="457017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Exit-enquête</a:t>
          </a:r>
        </a:p>
      </dgm:t>
    </dgm:pt>
    <dgm:pt modelId="{BE703F4F-453B-4E30-B1FD-2D8D33861C3F}" type="parTrans" cxnId="{80A67F58-36FA-48E0-B449-AB7DBB5CEB62}">
      <dgm:prSet/>
      <dgm:spPr/>
      <dgm:t>
        <a:bodyPr/>
        <a:lstStyle/>
        <a:p>
          <a:endParaRPr lang="nl-NL"/>
        </a:p>
      </dgm:t>
    </dgm:pt>
    <dgm:pt modelId="{6339FF11-EA4A-4EF3-A064-D990D64A3C0D}" type="sibTrans" cxnId="{80A67F58-36FA-48E0-B449-AB7DBB5CEB62}">
      <dgm:prSet/>
      <dgm:spPr/>
      <dgm:t>
        <a:bodyPr/>
        <a:lstStyle/>
        <a:p>
          <a:endParaRPr lang="nl-NL"/>
        </a:p>
      </dgm:t>
    </dgm:pt>
    <dgm:pt modelId="{27DC7637-1AA4-421E-AC10-7B5AC04CB987}">
      <dgm:prSet phldrT="[Tekst]" custT="1"/>
      <dgm:spPr>
        <a:xfrm>
          <a:off x="3613121" y="1856690"/>
          <a:ext cx="731228" cy="457017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MCTQ</a:t>
          </a:r>
        </a:p>
      </dgm:t>
    </dgm:pt>
    <dgm:pt modelId="{E13ECEB9-A1D5-496A-A6A3-13A2736E5067}" type="parTrans" cxnId="{B118F02D-F506-48C8-863E-FCE01C23C0F4}">
      <dgm:prSet/>
      <dgm:spPr/>
      <dgm:t>
        <a:bodyPr/>
        <a:lstStyle/>
        <a:p>
          <a:endParaRPr lang="nl-NL"/>
        </a:p>
      </dgm:t>
    </dgm:pt>
    <dgm:pt modelId="{8D3DCDC1-CCA2-46BA-AF0A-01FDB0D00F2C}" type="sibTrans" cxnId="{B118F02D-F506-48C8-863E-FCE01C23C0F4}">
      <dgm:prSet/>
      <dgm:spPr/>
      <dgm:t>
        <a:bodyPr/>
        <a:lstStyle/>
        <a:p>
          <a:endParaRPr lang="nl-NL"/>
        </a:p>
      </dgm:t>
    </dgm:pt>
    <dgm:pt modelId="{DB7079B0-0655-4471-AC95-6DD7345F2133}">
      <dgm:prSet phldrT="[Tekst]" custT="1"/>
      <dgm:spPr>
        <a:xfrm>
          <a:off x="4755665" y="1856690"/>
          <a:ext cx="731228" cy="457017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Micropoll psycho-logische veiligheid</a:t>
          </a:r>
        </a:p>
      </dgm:t>
    </dgm:pt>
    <dgm:pt modelId="{B825E9BE-34E2-4524-B0D9-998AF220C2BC}" type="parTrans" cxnId="{10DC0E09-59A6-4F55-AFED-722931E15904}">
      <dgm:prSet/>
      <dgm:spPr/>
      <dgm:t>
        <a:bodyPr/>
        <a:lstStyle/>
        <a:p>
          <a:endParaRPr lang="nl-NL"/>
        </a:p>
      </dgm:t>
    </dgm:pt>
    <dgm:pt modelId="{7B53B6F3-DE24-4003-88E9-D12DFACDBC9C}" type="sibTrans" cxnId="{10DC0E09-59A6-4F55-AFED-722931E15904}">
      <dgm:prSet/>
      <dgm:spPr/>
      <dgm:t>
        <a:bodyPr/>
        <a:lstStyle/>
        <a:p>
          <a:endParaRPr lang="nl-NL"/>
        </a:p>
      </dgm:t>
    </dgm:pt>
    <dgm:pt modelId="{6D58A3D3-42C0-431D-9104-59BC885CD908}">
      <dgm:prSet phldrT="[Tekst]" custT="1"/>
      <dgm:spPr>
        <a:xfrm>
          <a:off x="4755665" y="1856690"/>
          <a:ext cx="731228" cy="457017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Jaargesprek met opleiders en aios</a:t>
          </a:r>
        </a:p>
      </dgm:t>
    </dgm:pt>
    <dgm:pt modelId="{6498A6A6-8A4F-4623-BCF4-375A0E562A9A}" type="parTrans" cxnId="{21DFEA05-CD51-4DF6-BE2D-F231ABCBE417}">
      <dgm:prSet/>
      <dgm:spPr/>
      <dgm:t>
        <a:bodyPr/>
        <a:lstStyle/>
        <a:p>
          <a:endParaRPr lang="nl-NL"/>
        </a:p>
      </dgm:t>
    </dgm:pt>
    <dgm:pt modelId="{A96BBF9A-9C8A-46E9-B52B-6494DEAF8EE6}" type="sibTrans" cxnId="{21DFEA05-CD51-4DF6-BE2D-F231ABCBE417}">
      <dgm:prSet/>
      <dgm:spPr/>
      <dgm:t>
        <a:bodyPr/>
        <a:lstStyle/>
        <a:p>
          <a:endParaRPr lang="nl-NL"/>
        </a:p>
      </dgm:t>
    </dgm:pt>
    <dgm:pt modelId="{3837457E-9065-4C95-9D64-D9EB4E6A7AAF}">
      <dgm:prSet phldrT="[Tekst]" custT="1"/>
      <dgm:spPr>
        <a:xfrm>
          <a:off x="4755665" y="1856690"/>
          <a:ext cx="731228" cy="457017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nl-NL" sz="10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Exit-enquête</a:t>
          </a:r>
          <a:endParaRPr lang="nl-NL" sz="1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7181707B-B60D-4498-A1F3-60D7B2E5C3BD}" type="parTrans" cxnId="{45E33CE6-A912-4763-BF69-7FBF758E05F1}">
      <dgm:prSet/>
      <dgm:spPr/>
      <dgm:t>
        <a:bodyPr/>
        <a:lstStyle/>
        <a:p>
          <a:endParaRPr lang="nl-NL"/>
        </a:p>
      </dgm:t>
    </dgm:pt>
    <dgm:pt modelId="{9A71A9CC-A41C-4485-A945-A4BFDFB3E533}" type="sibTrans" cxnId="{45E33CE6-A912-4763-BF69-7FBF758E05F1}">
      <dgm:prSet/>
      <dgm:spPr/>
      <dgm:t>
        <a:bodyPr/>
        <a:lstStyle/>
        <a:p>
          <a:endParaRPr lang="nl-NL"/>
        </a:p>
      </dgm:t>
    </dgm:pt>
    <dgm:pt modelId="{7A1EF39A-7854-46FE-8217-9C0CDD92DAB1}" type="pres">
      <dgm:prSet presAssocID="{725D9921-FF4A-486F-9D95-20DDA9F6444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5543F8E-65EB-4341-9B4B-07595FDC9E40}" type="pres">
      <dgm:prSet presAssocID="{BDEED6FD-D272-4E78-AC53-D749FC9C714B}" presName="root" presStyleCnt="0"/>
      <dgm:spPr/>
    </dgm:pt>
    <dgm:pt modelId="{46B2E32D-51CD-4511-A3B6-5B1953D12E9F}" type="pres">
      <dgm:prSet presAssocID="{BDEED6FD-D272-4E78-AC53-D749FC9C714B}" presName="rootComposite" presStyleCnt="0"/>
      <dgm:spPr/>
    </dgm:pt>
    <dgm:pt modelId="{B1E0E94A-A7DB-4A01-B363-B72DF61ABC42}" type="pres">
      <dgm:prSet presAssocID="{BDEED6FD-D272-4E78-AC53-D749FC9C714B}" presName="rootText" presStyleLbl="node1" presStyleIdx="0" presStyleCnt="5"/>
      <dgm:spPr>
        <a:prstGeom prst="roundRect">
          <a:avLst>
            <a:gd name="adj" fmla="val 10000"/>
          </a:avLst>
        </a:prstGeom>
      </dgm:spPr>
    </dgm:pt>
    <dgm:pt modelId="{2C217F43-C373-4146-A012-6A203886145B}" type="pres">
      <dgm:prSet presAssocID="{BDEED6FD-D272-4E78-AC53-D749FC9C714B}" presName="rootConnector" presStyleLbl="node1" presStyleIdx="0" presStyleCnt="5"/>
      <dgm:spPr/>
    </dgm:pt>
    <dgm:pt modelId="{8A34760A-A1BC-4F7C-9CCE-ADEAF0226643}" type="pres">
      <dgm:prSet presAssocID="{BDEED6FD-D272-4E78-AC53-D749FC9C714B}" presName="childShape" presStyleCnt="0"/>
      <dgm:spPr/>
    </dgm:pt>
    <dgm:pt modelId="{21475712-57FA-43C5-B6EA-BA7DBA29784D}" type="pres">
      <dgm:prSet presAssocID="{8AD5E14E-F891-4CC0-99B5-526AD45E9D61}" presName="Name13" presStyleLbl="parChTrans1D2" presStyleIdx="0" presStyleCnt="34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2565"/>
              </a:lnTo>
              <a:lnTo>
                <a:pt x="137070" y="342565"/>
              </a:lnTo>
            </a:path>
          </a:pathLst>
        </a:custGeom>
      </dgm:spPr>
    </dgm:pt>
    <dgm:pt modelId="{AA25A2B7-7E9A-4203-AE0E-EA9C68DE5612}" type="pres">
      <dgm:prSet presAssocID="{E196EF95-3144-4331-95FF-4C39EC4E30F9}" presName="childText" presStyleLbl="bgAcc1" presStyleIdx="0" presStyleCnt="3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D16086E6-3BFD-41B3-BBC5-73E902552357}" type="pres">
      <dgm:prSet presAssocID="{92A20A66-6169-4905-ABBE-7A125B125D21}" presName="Name13" presStyleLbl="parChTrans1D2" presStyleIdx="1" presStyleCnt="34"/>
      <dgm:spPr/>
    </dgm:pt>
    <dgm:pt modelId="{09A2FE18-E8B4-407D-AFA4-D5153A599182}" type="pres">
      <dgm:prSet presAssocID="{CA5759C1-7E02-45E7-9D88-750E33427474}" presName="childText" presStyleLbl="bgAcc1" presStyleIdx="1" presStyleCnt="3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2AE28062-F349-4CEE-82E4-1D3CEB304A08}" type="pres">
      <dgm:prSet presAssocID="{2B3FAEAC-76D7-4C56-9FC6-906B1FB3AA5F}" presName="Name13" presStyleLbl="parChTrans1D2" presStyleIdx="2" presStyleCnt="34"/>
      <dgm:spPr/>
    </dgm:pt>
    <dgm:pt modelId="{1A07E333-89AF-4B75-B36E-C42BDE0122CE}" type="pres">
      <dgm:prSet presAssocID="{881539FD-2573-46AC-997B-10D450645C49}" presName="childText" presStyleLbl="bgAcc1" presStyleIdx="2" presStyleCnt="34">
        <dgm:presLayoutVars>
          <dgm:bulletEnabled val="1"/>
        </dgm:presLayoutVars>
      </dgm:prSet>
      <dgm:spPr/>
    </dgm:pt>
    <dgm:pt modelId="{E81C1F2D-5456-4CAA-B712-463838BFA291}" type="pres">
      <dgm:prSet presAssocID="{7A9726FB-4C06-4543-9B31-13BB17762E17}" presName="Name13" presStyleLbl="parChTrans1D2" presStyleIdx="3" presStyleCnt="34"/>
      <dgm:spPr/>
    </dgm:pt>
    <dgm:pt modelId="{C6BBC17F-0A54-4229-8402-8DC8D138D42A}" type="pres">
      <dgm:prSet presAssocID="{A3876149-9CF8-4139-921E-247735A89A3A}" presName="childText" presStyleLbl="bgAcc1" presStyleIdx="3" presStyleCnt="34" custScaleY="14305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CFC7A758-6D79-4B71-949F-7DF3A1A59D5D}" type="pres">
      <dgm:prSet presAssocID="{DBC3AEEF-3A0A-416F-96BF-E3A13F7C1CF2}" presName="Name13" presStyleLbl="parChTrans1D2" presStyleIdx="4" presStyleCnt="34"/>
      <dgm:spPr/>
    </dgm:pt>
    <dgm:pt modelId="{2C690976-BD5A-4EEB-9833-10EEF0811D3C}" type="pres">
      <dgm:prSet presAssocID="{0652B934-B901-4070-A792-AB190AD034A4}" presName="childText" presStyleLbl="bgAcc1" presStyleIdx="4" presStyleCnt="34" custScaleY="141878">
        <dgm:presLayoutVars>
          <dgm:bulletEnabled val="1"/>
        </dgm:presLayoutVars>
      </dgm:prSet>
      <dgm:spPr/>
    </dgm:pt>
    <dgm:pt modelId="{D69293BB-627F-4BD4-A12A-05CC6E669B36}" type="pres">
      <dgm:prSet presAssocID="{3BA61A51-29E2-4918-9F52-C9AD03ED090B}" presName="Name13" presStyleLbl="parChTrans1D2" presStyleIdx="5" presStyleCnt="34"/>
      <dgm:spPr/>
    </dgm:pt>
    <dgm:pt modelId="{CB83BE4E-7A79-428B-9D29-8A6854426543}" type="pres">
      <dgm:prSet presAssocID="{9A249DA5-BB88-43F3-8AAB-A5BE42CA6C3D}" presName="childText" presStyleLbl="bgAcc1" presStyleIdx="5" presStyleCnt="34">
        <dgm:presLayoutVars>
          <dgm:bulletEnabled val="1"/>
        </dgm:presLayoutVars>
      </dgm:prSet>
      <dgm:spPr/>
    </dgm:pt>
    <dgm:pt modelId="{183A0DA3-1F82-481E-8225-44534D35B4FE}" type="pres">
      <dgm:prSet presAssocID="{F817592C-918E-4CEA-A4FC-9E1697686855}" presName="root" presStyleCnt="0"/>
      <dgm:spPr/>
    </dgm:pt>
    <dgm:pt modelId="{F8E2904D-1F62-4A17-A733-E8FA1601B42B}" type="pres">
      <dgm:prSet presAssocID="{F817592C-918E-4CEA-A4FC-9E1697686855}" presName="rootComposite" presStyleCnt="0"/>
      <dgm:spPr/>
    </dgm:pt>
    <dgm:pt modelId="{37E03B72-3A0D-4A05-B758-236570F74A54}" type="pres">
      <dgm:prSet presAssocID="{F817592C-918E-4CEA-A4FC-9E1697686855}" presName="rootText" presStyleLbl="node1" presStyleIdx="1" presStyleCnt="5"/>
      <dgm:spPr>
        <a:prstGeom prst="roundRect">
          <a:avLst>
            <a:gd name="adj" fmla="val 10000"/>
          </a:avLst>
        </a:prstGeom>
      </dgm:spPr>
    </dgm:pt>
    <dgm:pt modelId="{F6EBCC4C-12B5-4250-A684-95D67B21DC52}" type="pres">
      <dgm:prSet presAssocID="{F817592C-918E-4CEA-A4FC-9E1697686855}" presName="rootConnector" presStyleLbl="node1" presStyleIdx="1" presStyleCnt="5"/>
      <dgm:spPr/>
    </dgm:pt>
    <dgm:pt modelId="{43E49D67-BE03-4CF8-B086-C8E25567E6D8}" type="pres">
      <dgm:prSet presAssocID="{F817592C-918E-4CEA-A4FC-9E1697686855}" presName="childShape" presStyleCnt="0"/>
      <dgm:spPr/>
    </dgm:pt>
    <dgm:pt modelId="{541604AA-094D-42A1-B039-527C9872D696}" type="pres">
      <dgm:prSet presAssocID="{3F1750A4-0F69-460A-8852-75ECB452EF8A}" presName="Name13" presStyleLbl="parChTrans1D2" presStyleIdx="6" presStyleCnt="34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2565"/>
              </a:lnTo>
              <a:lnTo>
                <a:pt x="137070" y="342565"/>
              </a:lnTo>
            </a:path>
          </a:pathLst>
        </a:custGeom>
      </dgm:spPr>
    </dgm:pt>
    <dgm:pt modelId="{167166A7-0CCF-4A7E-ABD5-0D76A785E638}" type="pres">
      <dgm:prSet presAssocID="{59DB30CC-1D44-430D-9CEF-3ECFB72B367B}" presName="childText" presStyleLbl="bgAcc1" presStyleIdx="6" presStyleCnt="3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95AB7E01-8CDA-406B-8F8D-9B7FA0A9561F}" type="pres">
      <dgm:prSet presAssocID="{798C3B84-FC0F-4E2C-B5E4-1955C338D420}" presName="Name13" presStyleLbl="parChTrans1D2" presStyleIdx="7" presStyleCnt="34"/>
      <dgm:spPr/>
    </dgm:pt>
    <dgm:pt modelId="{46C16A59-E389-4710-8B6D-2DE6488AD835}" type="pres">
      <dgm:prSet presAssocID="{ADA8591F-F6E4-4ACC-9551-43E90167C896}" presName="childText" presStyleLbl="bgAcc1" presStyleIdx="7" presStyleCnt="3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5BB4F9FC-B011-448E-9220-5BC8D325C94C}" type="pres">
      <dgm:prSet presAssocID="{1B9BDED2-2E36-4C13-A303-41A2159E753E}" presName="Name13" presStyleLbl="parChTrans1D2" presStyleIdx="8" presStyleCnt="34"/>
      <dgm:spPr/>
    </dgm:pt>
    <dgm:pt modelId="{429D73CC-C32E-4EA5-9C43-5A3A145C5FB1}" type="pres">
      <dgm:prSet presAssocID="{688FA24C-10E5-469F-9C42-860022C5C217}" presName="childText" presStyleLbl="bgAcc1" presStyleIdx="8" presStyleCnt="34">
        <dgm:presLayoutVars>
          <dgm:bulletEnabled val="1"/>
        </dgm:presLayoutVars>
      </dgm:prSet>
      <dgm:spPr/>
    </dgm:pt>
    <dgm:pt modelId="{BC7DB6D0-B2DA-4DCD-867C-21B07A8525ED}" type="pres">
      <dgm:prSet presAssocID="{6B1B4AD6-E032-4DE9-A832-8FC890B7F9DB}" presName="Name13" presStyleLbl="parChTrans1D2" presStyleIdx="9" presStyleCnt="34"/>
      <dgm:spPr/>
    </dgm:pt>
    <dgm:pt modelId="{4FE84B41-1606-4451-9394-53D0EBC0B349}" type="pres">
      <dgm:prSet presAssocID="{EB95C698-3AA4-4663-B4D6-CED01A44A149}" presName="childText" presStyleLbl="bgAcc1" presStyleIdx="9" presStyleCnt="34" custScaleY="14305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C966F0C2-9C48-4A70-8301-A28119A5372A}" type="pres">
      <dgm:prSet presAssocID="{2E8C7804-9FDC-4586-8E7D-FBEA77D9244F}" presName="Name13" presStyleLbl="parChTrans1D2" presStyleIdx="10" presStyleCnt="34"/>
      <dgm:spPr/>
    </dgm:pt>
    <dgm:pt modelId="{118C933E-8271-416F-B7FC-E9A47914E7C0}" type="pres">
      <dgm:prSet presAssocID="{92946194-CBE0-4101-A1C9-AB856BFEB39C}" presName="childText" presStyleLbl="bgAcc1" presStyleIdx="10" presStyleCnt="34" custScaleY="138480">
        <dgm:presLayoutVars>
          <dgm:bulletEnabled val="1"/>
        </dgm:presLayoutVars>
      </dgm:prSet>
      <dgm:spPr/>
    </dgm:pt>
    <dgm:pt modelId="{1785ADBD-7365-451C-A55C-89D898F11E7E}" type="pres">
      <dgm:prSet presAssocID="{027C2768-4233-4EBD-A920-FA649D68F83F}" presName="Name13" presStyleLbl="parChTrans1D2" presStyleIdx="11" presStyleCnt="34"/>
      <dgm:spPr/>
    </dgm:pt>
    <dgm:pt modelId="{4308B603-329D-46B8-8CD9-1B0D08811EEF}" type="pres">
      <dgm:prSet presAssocID="{7D3920CC-E521-49C5-805D-BE5D178386C9}" presName="childText" presStyleLbl="bgAcc1" presStyleIdx="11" presStyleCnt="3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19B44C5A-0E31-4E47-A46D-306BF3273BA7}" type="pres">
      <dgm:prSet presAssocID="{D0407211-03B4-4852-9792-8D9003F12B20}" presName="Name13" presStyleLbl="parChTrans1D2" presStyleIdx="12" presStyleCnt="34"/>
      <dgm:spPr/>
    </dgm:pt>
    <dgm:pt modelId="{869C797D-1806-438F-BF1C-CEC055E8FEBF}" type="pres">
      <dgm:prSet presAssocID="{AE2C6BC2-8B1C-4AAE-81F7-8BE3489B8EED}" presName="childText" presStyleLbl="bgAcc1" presStyleIdx="12" presStyleCnt="34">
        <dgm:presLayoutVars>
          <dgm:bulletEnabled val="1"/>
        </dgm:presLayoutVars>
      </dgm:prSet>
      <dgm:spPr/>
    </dgm:pt>
    <dgm:pt modelId="{B45F73E3-83EB-4484-980F-D4B1F689FC2C}" type="pres">
      <dgm:prSet presAssocID="{8B67A277-96EB-43A6-B285-C507718BCDDB}" presName="Name13" presStyleLbl="parChTrans1D2" presStyleIdx="13" presStyleCnt="34"/>
      <dgm:spPr/>
    </dgm:pt>
    <dgm:pt modelId="{8C070167-930A-4B33-895C-E0F37E60A7A9}" type="pres">
      <dgm:prSet presAssocID="{8F78BF6D-0CBC-4EAA-B02E-A8761E17A4DB}" presName="childText" presStyleLbl="bgAcc1" presStyleIdx="13" presStyleCnt="34" custScaleY="140187">
        <dgm:presLayoutVars>
          <dgm:bulletEnabled val="1"/>
        </dgm:presLayoutVars>
      </dgm:prSet>
      <dgm:spPr/>
    </dgm:pt>
    <dgm:pt modelId="{D2CB8C7C-C1F9-498C-A438-8620197B23A6}" type="pres">
      <dgm:prSet presAssocID="{FED542B4-BAFF-4618-971E-E0951A25B594}" presName="root" presStyleCnt="0"/>
      <dgm:spPr/>
    </dgm:pt>
    <dgm:pt modelId="{73D6D35E-B6DE-4423-9738-09118C1BD693}" type="pres">
      <dgm:prSet presAssocID="{FED542B4-BAFF-4618-971E-E0951A25B594}" presName="rootComposite" presStyleCnt="0"/>
      <dgm:spPr/>
    </dgm:pt>
    <dgm:pt modelId="{F5236EF7-2E6F-4901-989F-2AACB0EC6750}" type="pres">
      <dgm:prSet presAssocID="{FED542B4-BAFF-4618-971E-E0951A25B594}" presName="rootText" presStyleLbl="node1" presStyleIdx="2" presStyleCnt="5"/>
      <dgm:spPr>
        <a:prstGeom prst="roundRect">
          <a:avLst>
            <a:gd name="adj" fmla="val 10000"/>
          </a:avLst>
        </a:prstGeom>
      </dgm:spPr>
    </dgm:pt>
    <dgm:pt modelId="{D933259E-5B6E-439A-BFAE-C763B06B8CA8}" type="pres">
      <dgm:prSet presAssocID="{FED542B4-BAFF-4618-971E-E0951A25B594}" presName="rootConnector" presStyleLbl="node1" presStyleIdx="2" presStyleCnt="5"/>
      <dgm:spPr/>
    </dgm:pt>
    <dgm:pt modelId="{8C612ECD-FD66-4B0A-891A-9E6AF680C63D}" type="pres">
      <dgm:prSet presAssocID="{FED542B4-BAFF-4618-971E-E0951A25B594}" presName="childShape" presStyleCnt="0"/>
      <dgm:spPr/>
    </dgm:pt>
    <dgm:pt modelId="{3805BE0E-2747-48A9-9D44-6F2522578A1E}" type="pres">
      <dgm:prSet presAssocID="{FBEF71BD-40F6-4F99-9856-41D49FCD93E5}" presName="Name13" presStyleLbl="parChTrans1D2" presStyleIdx="14" presStyleCnt="34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2565"/>
              </a:lnTo>
              <a:lnTo>
                <a:pt x="137070" y="342565"/>
              </a:lnTo>
            </a:path>
          </a:pathLst>
        </a:custGeom>
      </dgm:spPr>
    </dgm:pt>
    <dgm:pt modelId="{92C538CC-7617-41C0-9372-A99CC5EF9BF5}" type="pres">
      <dgm:prSet presAssocID="{BF3515F7-E14B-4C9C-B780-8AE532899FB0}" presName="childText" presStyleLbl="bgAcc1" presStyleIdx="14" presStyleCnt="3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E2D86FB9-2816-4B6C-889B-70F02EC53ABF}" type="pres">
      <dgm:prSet presAssocID="{84BC9EF0-E2B5-4E24-B88B-72F6E18724B6}" presName="Name13" presStyleLbl="parChTrans1D2" presStyleIdx="15" presStyleCnt="34"/>
      <dgm:spPr/>
    </dgm:pt>
    <dgm:pt modelId="{F64F4DF6-D4D0-4300-A404-80B3FDD1C115}" type="pres">
      <dgm:prSet presAssocID="{B150F29B-9DFD-4BD3-BE7C-1A88A928F760}" presName="childText" presStyleLbl="bgAcc1" presStyleIdx="15" presStyleCnt="3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CFA69CCF-76CF-484A-94C0-E133A94DCBE8}" type="pres">
      <dgm:prSet presAssocID="{5AA98FC4-F88F-47F1-9B13-4B14295CDB33}" presName="Name13" presStyleLbl="parChTrans1D2" presStyleIdx="16" presStyleCnt="34"/>
      <dgm:spPr/>
    </dgm:pt>
    <dgm:pt modelId="{431DDA8D-B25F-42C9-9025-39CEFBB64C1B}" type="pres">
      <dgm:prSet presAssocID="{DEC5B4B8-C444-41E8-8363-DD2886848545}" presName="childText" presStyleLbl="bgAcc1" presStyleIdx="16" presStyleCnt="34">
        <dgm:presLayoutVars>
          <dgm:bulletEnabled val="1"/>
        </dgm:presLayoutVars>
      </dgm:prSet>
      <dgm:spPr/>
    </dgm:pt>
    <dgm:pt modelId="{1209B24D-A19A-4B75-9F58-70B663FBFAF9}" type="pres">
      <dgm:prSet presAssocID="{D0AD431A-B65F-44FD-9178-344FD8A8F8B3}" presName="Name13" presStyleLbl="parChTrans1D2" presStyleIdx="17" presStyleCnt="34"/>
      <dgm:spPr/>
    </dgm:pt>
    <dgm:pt modelId="{D48D8896-CE2A-44FD-8970-918C49463A4E}" type="pres">
      <dgm:prSet presAssocID="{CC4A5944-5E84-48CF-9DBB-6ECC93CC1E4D}" presName="childText" presStyleLbl="bgAcc1" presStyleIdx="17" presStyleCnt="34" custScaleY="135913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71B82124-E416-480D-A394-C2E72643BC71}" type="pres">
      <dgm:prSet presAssocID="{A844ED65-A86E-4B92-BE14-69FF0294223A}" presName="Name13" presStyleLbl="parChTrans1D2" presStyleIdx="18" presStyleCnt="34"/>
      <dgm:spPr/>
    </dgm:pt>
    <dgm:pt modelId="{499465A5-CA16-460A-981A-95EB604F380E}" type="pres">
      <dgm:prSet presAssocID="{5F96D638-0061-4C35-BF74-3ADA8CC8D75D}" presName="childText" presStyleLbl="bgAcc1" presStyleIdx="18" presStyleCnt="34" custScaleY="143894">
        <dgm:presLayoutVars>
          <dgm:bulletEnabled val="1"/>
        </dgm:presLayoutVars>
      </dgm:prSet>
      <dgm:spPr/>
    </dgm:pt>
    <dgm:pt modelId="{EAED794A-D228-42EF-A6CA-0AA36EE4E34F}" type="pres">
      <dgm:prSet presAssocID="{758D8D64-0CDF-485C-98ED-A548136B0381}" presName="Name13" presStyleLbl="parChTrans1D2" presStyleIdx="19" presStyleCnt="34"/>
      <dgm:spPr/>
    </dgm:pt>
    <dgm:pt modelId="{0034C294-0B42-4FA8-9067-8AE7F506CC5F}" type="pres">
      <dgm:prSet presAssocID="{9C80CC37-947F-4DA9-8BAD-237416B55AE8}" presName="childText" presStyleLbl="bgAcc1" presStyleIdx="19" presStyleCnt="3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89AB45EA-8B9D-4342-95BD-0A85D93D0B13}" type="pres">
      <dgm:prSet presAssocID="{8E347F6F-5168-42BD-8E9E-1718F9428ACE}" presName="root" presStyleCnt="0"/>
      <dgm:spPr/>
    </dgm:pt>
    <dgm:pt modelId="{6B25C0E9-368C-469A-A181-9A64778F910F}" type="pres">
      <dgm:prSet presAssocID="{8E347F6F-5168-42BD-8E9E-1718F9428ACE}" presName="rootComposite" presStyleCnt="0"/>
      <dgm:spPr/>
    </dgm:pt>
    <dgm:pt modelId="{ACFBAE67-4B62-4010-8D83-BD42C964A8D3}" type="pres">
      <dgm:prSet presAssocID="{8E347F6F-5168-42BD-8E9E-1718F9428ACE}" presName="rootText" presStyleLbl="node1" presStyleIdx="3" presStyleCnt="5"/>
      <dgm:spPr>
        <a:prstGeom prst="roundRect">
          <a:avLst>
            <a:gd name="adj" fmla="val 10000"/>
          </a:avLst>
        </a:prstGeom>
      </dgm:spPr>
    </dgm:pt>
    <dgm:pt modelId="{EEBCC836-63E2-45D0-B0A5-086A3CCA1690}" type="pres">
      <dgm:prSet presAssocID="{8E347F6F-5168-42BD-8E9E-1718F9428ACE}" presName="rootConnector" presStyleLbl="node1" presStyleIdx="3" presStyleCnt="5"/>
      <dgm:spPr/>
    </dgm:pt>
    <dgm:pt modelId="{F95C87A5-F85A-470D-A783-899669E53588}" type="pres">
      <dgm:prSet presAssocID="{8E347F6F-5168-42BD-8E9E-1718F9428ACE}" presName="childShape" presStyleCnt="0"/>
      <dgm:spPr/>
    </dgm:pt>
    <dgm:pt modelId="{59911BE4-4208-4526-9A7D-A3A4347F1D43}" type="pres">
      <dgm:prSet presAssocID="{A9033FC1-17C3-4FAE-AA4A-0FE3D3F7C3B2}" presName="Name13" presStyleLbl="parChTrans1D2" presStyleIdx="20" presStyleCnt="34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2565"/>
              </a:lnTo>
              <a:lnTo>
                <a:pt x="137070" y="342565"/>
              </a:lnTo>
            </a:path>
          </a:pathLst>
        </a:custGeom>
      </dgm:spPr>
    </dgm:pt>
    <dgm:pt modelId="{52661991-43BA-408B-AF8C-CA2AB227F87C}" type="pres">
      <dgm:prSet presAssocID="{D6AB5CF0-B2B7-4A74-97A2-FC3C25550A07}" presName="childText" presStyleLbl="bgAcc1" presStyleIdx="20" presStyleCnt="3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A07A7647-C0A0-4D9A-B7A4-034DD98BB1A5}" type="pres">
      <dgm:prSet presAssocID="{704C8CF8-0B28-4B79-95A8-EF233496DE1F}" presName="Name13" presStyleLbl="parChTrans1D2" presStyleIdx="21" presStyleCnt="34"/>
      <dgm:spPr/>
    </dgm:pt>
    <dgm:pt modelId="{C2A170F7-4B6D-4D17-98F9-4831133B79FE}" type="pres">
      <dgm:prSet presAssocID="{C0FB7790-97F6-4570-B29C-E620357C0503}" presName="childText" presStyleLbl="bgAcc1" presStyleIdx="21" presStyleCnt="3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979F5139-424E-4A84-809E-2DA5D7A6EB74}" type="pres">
      <dgm:prSet presAssocID="{5F3F3367-1C30-41FD-808B-BD8E208418B1}" presName="Name13" presStyleLbl="parChTrans1D2" presStyleIdx="22" presStyleCnt="34"/>
      <dgm:spPr/>
    </dgm:pt>
    <dgm:pt modelId="{8E493CD7-D656-451B-B7BB-7D220E8E5B2D}" type="pres">
      <dgm:prSet presAssocID="{434A70E9-59B8-41F2-89BB-75CEF5A9D0BB}" presName="childText" presStyleLbl="bgAcc1" presStyleIdx="22" presStyleCnt="34">
        <dgm:presLayoutVars>
          <dgm:bulletEnabled val="1"/>
        </dgm:presLayoutVars>
      </dgm:prSet>
      <dgm:spPr/>
    </dgm:pt>
    <dgm:pt modelId="{7F062CFB-A72B-4D58-BEC6-F0DB99902563}" type="pres">
      <dgm:prSet presAssocID="{CC7B9074-D593-4343-BBC8-E71E3339CE0E}" presName="Name13" presStyleLbl="parChTrans1D2" presStyleIdx="23" presStyleCnt="34"/>
      <dgm:spPr/>
    </dgm:pt>
    <dgm:pt modelId="{B9ADD3DC-4A72-4DA4-ABAF-F7A78EA81DAA}" type="pres">
      <dgm:prSet presAssocID="{9CFA1632-A65B-428E-8E48-8DF7D52EC5E0}" presName="childText" presStyleLbl="bgAcc1" presStyleIdx="23" presStyleCnt="34" custScaleY="146048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5DEC9DEC-7772-4DAA-95D0-5FE899AA6389}" type="pres">
      <dgm:prSet presAssocID="{F6D53DCD-C65A-424D-9EC9-E30C426255F7}" presName="Name13" presStyleLbl="parChTrans1D2" presStyleIdx="24" presStyleCnt="34"/>
      <dgm:spPr/>
    </dgm:pt>
    <dgm:pt modelId="{3F9F47BB-163E-4BA0-87D7-AC6F9B82CBFD}" type="pres">
      <dgm:prSet presAssocID="{587A7E3B-60F2-49D3-88DB-F7FFE0132F1C}" presName="childText" presStyleLbl="bgAcc1" presStyleIdx="24" presStyleCnt="34" custScaleY="173057">
        <dgm:presLayoutVars>
          <dgm:bulletEnabled val="1"/>
        </dgm:presLayoutVars>
      </dgm:prSet>
      <dgm:spPr/>
    </dgm:pt>
    <dgm:pt modelId="{0DB18685-ADCB-40FE-BFDA-DEBDD1CC4633}" type="pres">
      <dgm:prSet presAssocID="{BE703F4F-453B-4E30-B1FD-2D8D33861C3F}" presName="Name13" presStyleLbl="parChTrans1D2" presStyleIdx="25" presStyleCnt="34"/>
      <dgm:spPr/>
    </dgm:pt>
    <dgm:pt modelId="{BEBA385A-A48A-4662-9210-855CDB6DB5B7}" type="pres">
      <dgm:prSet presAssocID="{718413DA-B6F9-423D-839A-2E38528CDCC0}" presName="childText" presStyleLbl="bgAcc1" presStyleIdx="25" presStyleCnt="34">
        <dgm:presLayoutVars>
          <dgm:bulletEnabled val="1"/>
        </dgm:presLayoutVars>
      </dgm:prSet>
      <dgm:spPr/>
    </dgm:pt>
    <dgm:pt modelId="{BD46B926-273C-4279-9217-4DB573B02839}" type="pres">
      <dgm:prSet presAssocID="{E13ECEB9-A1D5-496A-A6A3-13A2736E5067}" presName="Name13" presStyleLbl="parChTrans1D2" presStyleIdx="26" presStyleCnt="34"/>
      <dgm:spPr/>
    </dgm:pt>
    <dgm:pt modelId="{F924B1FD-4014-4675-9DD7-944077542C3C}" type="pres">
      <dgm:prSet presAssocID="{27DC7637-1AA4-421E-AC10-7B5AC04CB987}" presName="childText" presStyleLbl="bgAcc1" presStyleIdx="26" presStyleCnt="34">
        <dgm:presLayoutVars>
          <dgm:bulletEnabled val="1"/>
        </dgm:presLayoutVars>
      </dgm:prSet>
      <dgm:spPr/>
    </dgm:pt>
    <dgm:pt modelId="{DDAB8C4B-A4C9-4CDB-9D54-FB25E08B56F7}" type="pres">
      <dgm:prSet presAssocID="{EF7228F2-2D9D-42DC-ACB1-4EEF8ED62AD7}" presName="root" presStyleCnt="0"/>
      <dgm:spPr/>
    </dgm:pt>
    <dgm:pt modelId="{FA41EB3A-FA65-4319-9E3E-2D648BB40034}" type="pres">
      <dgm:prSet presAssocID="{EF7228F2-2D9D-42DC-ACB1-4EEF8ED62AD7}" presName="rootComposite" presStyleCnt="0"/>
      <dgm:spPr/>
    </dgm:pt>
    <dgm:pt modelId="{F558B509-BAD9-41BF-8253-FA16CC7E0B21}" type="pres">
      <dgm:prSet presAssocID="{EF7228F2-2D9D-42DC-ACB1-4EEF8ED62AD7}" presName="rootText" presStyleLbl="node1" presStyleIdx="4" presStyleCnt="5"/>
      <dgm:spPr>
        <a:prstGeom prst="roundRect">
          <a:avLst>
            <a:gd name="adj" fmla="val 10000"/>
          </a:avLst>
        </a:prstGeom>
      </dgm:spPr>
    </dgm:pt>
    <dgm:pt modelId="{ED92C80B-09F3-493A-BDAA-518A7677F58B}" type="pres">
      <dgm:prSet presAssocID="{EF7228F2-2D9D-42DC-ACB1-4EEF8ED62AD7}" presName="rootConnector" presStyleLbl="node1" presStyleIdx="4" presStyleCnt="5"/>
      <dgm:spPr/>
    </dgm:pt>
    <dgm:pt modelId="{0C37FD2D-B072-403A-9F72-87DACA575CDB}" type="pres">
      <dgm:prSet presAssocID="{EF7228F2-2D9D-42DC-ACB1-4EEF8ED62AD7}" presName="childShape" presStyleCnt="0"/>
      <dgm:spPr/>
    </dgm:pt>
    <dgm:pt modelId="{E6B6D314-6238-4740-BD66-5C5B731704CC}" type="pres">
      <dgm:prSet presAssocID="{4081FCD4-CB4F-42BE-AD0C-FA75F074DE30}" presName="Name13" presStyleLbl="parChTrans1D2" presStyleIdx="27" presStyleCnt="34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2565"/>
              </a:lnTo>
              <a:lnTo>
                <a:pt x="137070" y="342565"/>
              </a:lnTo>
            </a:path>
          </a:pathLst>
        </a:custGeom>
      </dgm:spPr>
    </dgm:pt>
    <dgm:pt modelId="{E75C8293-6B29-4221-9337-E00BE5EA0E31}" type="pres">
      <dgm:prSet presAssocID="{21199783-2B92-4754-AE1A-2F073020969E}" presName="childText" presStyleLbl="bgAcc1" presStyleIdx="27" presStyleCnt="3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9E8ED935-7791-412C-AC9E-47F99A8A3036}" type="pres">
      <dgm:prSet presAssocID="{FB54BB21-422C-4383-9BF4-F66163FEA8C9}" presName="Name13" presStyleLbl="parChTrans1D2" presStyleIdx="28" presStyleCnt="34"/>
      <dgm:spPr/>
    </dgm:pt>
    <dgm:pt modelId="{76559E1C-E9DD-4D86-9C73-DB913B951329}" type="pres">
      <dgm:prSet presAssocID="{7F5691A4-D7EF-4C28-8EEE-8688E4E6A47E}" presName="childText" presStyleLbl="bgAcc1" presStyleIdx="28" presStyleCnt="3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465B4798-A917-47F5-9CD4-F35BE40840B6}" type="pres">
      <dgm:prSet presAssocID="{CB9A14CC-C70B-4D5C-A046-0941086B0DC3}" presName="Name13" presStyleLbl="parChTrans1D2" presStyleIdx="29" presStyleCnt="34"/>
      <dgm:spPr/>
    </dgm:pt>
    <dgm:pt modelId="{AAB240E0-5F9C-4109-86B2-C40CD12BF3B5}" type="pres">
      <dgm:prSet presAssocID="{48F4E5E0-DB96-406F-B92E-1B0E5E3560C3}" presName="childText" presStyleLbl="bgAcc1" presStyleIdx="29" presStyleCnt="34">
        <dgm:presLayoutVars>
          <dgm:bulletEnabled val="1"/>
        </dgm:presLayoutVars>
      </dgm:prSet>
      <dgm:spPr/>
    </dgm:pt>
    <dgm:pt modelId="{DFFCCDF3-D4E4-4271-BD30-28B7F3C93109}" type="pres">
      <dgm:prSet presAssocID="{B825E9BE-34E2-4524-B0D9-998AF220C2BC}" presName="Name13" presStyleLbl="parChTrans1D2" presStyleIdx="30" presStyleCnt="34"/>
      <dgm:spPr/>
    </dgm:pt>
    <dgm:pt modelId="{2349BF83-4C86-43ED-980F-9B3C995A8A88}" type="pres">
      <dgm:prSet presAssocID="{DB7079B0-0655-4471-AC95-6DD7345F2133}" presName="childText" presStyleLbl="bgAcc1" presStyleIdx="30" presStyleCnt="34" custScaleY="146200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5E07906C-54A5-4928-992C-9A1177BBBDB0}" type="pres">
      <dgm:prSet presAssocID="{6498A6A6-8A4F-4623-BCF4-375A0E562A9A}" presName="Name13" presStyleLbl="parChTrans1D2" presStyleIdx="31" presStyleCnt="34"/>
      <dgm:spPr/>
    </dgm:pt>
    <dgm:pt modelId="{94B42CDC-EC60-4C72-AB97-D6C33C212A58}" type="pres">
      <dgm:prSet presAssocID="{6D58A3D3-42C0-431D-9104-59BC885CD908}" presName="childText" presStyleLbl="bgAcc1" presStyleIdx="31" presStyleCnt="34" custScaleY="146349">
        <dgm:presLayoutVars>
          <dgm:bulletEnabled val="1"/>
        </dgm:presLayoutVars>
      </dgm:prSet>
      <dgm:spPr/>
    </dgm:pt>
    <dgm:pt modelId="{4DD33D9C-8C3C-42F9-8FBC-50F606C5ACAB}" type="pres">
      <dgm:prSet presAssocID="{7181707B-B60D-4498-A1F3-60D7B2E5C3BD}" presName="Name13" presStyleLbl="parChTrans1D2" presStyleIdx="32" presStyleCnt="34"/>
      <dgm:spPr/>
    </dgm:pt>
    <dgm:pt modelId="{03AACA61-73A6-4574-AFD5-CB1BE2EB3967}" type="pres">
      <dgm:prSet presAssocID="{3837457E-9065-4C95-9D64-D9EB4E6A7AAF}" presName="childText" presStyleLbl="bgAcc1" presStyleIdx="32" presStyleCnt="34">
        <dgm:presLayoutVars>
          <dgm:bulletEnabled val="1"/>
        </dgm:presLayoutVars>
      </dgm:prSet>
      <dgm:spPr/>
    </dgm:pt>
    <dgm:pt modelId="{AA24095A-5956-4E00-A02C-BE45B430741D}" type="pres">
      <dgm:prSet presAssocID="{951B9E34-6F28-4413-90AF-1E69B113D931}" presName="Name13" presStyleLbl="parChTrans1D2" presStyleIdx="33" presStyleCnt="34"/>
      <dgm:spPr/>
    </dgm:pt>
    <dgm:pt modelId="{848B2BE0-7091-41C6-BC4D-8A0FAAE42A26}" type="pres">
      <dgm:prSet presAssocID="{0BB58690-00C9-40D5-82AF-D91B22DB7E91}" presName="childText" presStyleLbl="bgAcc1" presStyleIdx="33" presStyleCnt="34" custScaleY="165569">
        <dgm:presLayoutVars>
          <dgm:bulletEnabled val="1"/>
        </dgm:presLayoutVars>
      </dgm:prSet>
      <dgm:spPr/>
    </dgm:pt>
  </dgm:ptLst>
  <dgm:cxnLst>
    <dgm:cxn modelId="{E3AA9302-ECF4-4883-995F-D7315B6F0B10}" type="presOf" srcId="{9C80CC37-947F-4DA9-8BAD-237416B55AE8}" destId="{0034C294-0B42-4FA8-9067-8AE7F506CC5F}" srcOrd="0" destOrd="0" presId="urn:microsoft.com/office/officeart/2005/8/layout/hierarchy3"/>
    <dgm:cxn modelId="{62BAFC03-2F8D-4714-8602-B7B5ED4EEDC1}" type="presOf" srcId="{92A20A66-6169-4905-ABBE-7A125B125D21}" destId="{D16086E6-3BFD-41B3-BBC5-73E902552357}" srcOrd="0" destOrd="0" presId="urn:microsoft.com/office/officeart/2005/8/layout/hierarchy3"/>
    <dgm:cxn modelId="{53A34305-9F63-4256-AF10-8494D610EEF6}" type="presOf" srcId="{E13ECEB9-A1D5-496A-A6A3-13A2736E5067}" destId="{BD46B926-273C-4279-9217-4DB573B02839}" srcOrd="0" destOrd="0" presId="urn:microsoft.com/office/officeart/2005/8/layout/hierarchy3"/>
    <dgm:cxn modelId="{21DFEA05-CD51-4DF6-BE2D-F231ABCBE417}" srcId="{EF7228F2-2D9D-42DC-ACB1-4EEF8ED62AD7}" destId="{6D58A3D3-42C0-431D-9104-59BC885CD908}" srcOrd="4" destOrd="0" parTransId="{6498A6A6-8A4F-4623-BCF4-375A0E562A9A}" sibTransId="{A96BBF9A-9C8A-46E9-B52B-6494DEAF8EE6}"/>
    <dgm:cxn modelId="{7E430A06-39B0-476F-931F-E38A57554B45}" srcId="{F817592C-918E-4CEA-A4FC-9E1697686855}" destId="{7D3920CC-E521-49C5-805D-BE5D178386C9}" srcOrd="5" destOrd="0" parTransId="{027C2768-4233-4EBD-A920-FA649D68F83F}" sibTransId="{1CD9A083-B326-4659-9C36-530D3021DC3A}"/>
    <dgm:cxn modelId="{D194CC08-2C86-4C84-B316-5BC7D6001533}" type="presOf" srcId="{3F1750A4-0F69-460A-8852-75ECB452EF8A}" destId="{541604AA-094D-42A1-B039-527C9872D696}" srcOrd="0" destOrd="0" presId="urn:microsoft.com/office/officeart/2005/8/layout/hierarchy3"/>
    <dgm:cxn modelId="{10DC0E09-59A6-4F55-AFED-722931E15904}" srcId="{EF7228F2-2D9D-42DC-ACB1-4EEF8ED62AD7}" destId="{DB7079B0-0655-4471-AC95-6DD7345F2133}" srcOrd="3" destOrd="0" parTransId="{B825E9BE-34E2-4524-B0D9-998AF220C2BC}" sibTransId="{7B53B6F3-DE24-4003-88E9-D12DFACDBC9C}"/>
    <dgm:cxn modelId="{FF29E30E-54AD-4DDB-8E40-E569D7D3DD02}" type="presOf" srcId="{D0AD431A-B65F-44FD-9178-344FD8A8F8B3}" destId="{1209B24D-A19A-4B75-9F58-70B663FBFAF9}" srcOrd="0" destOrd="0" presId="urn:microsoft.com/office/officeart/2005/8/layout/hierarchy3"/>
    <dgm:cxn modelId="{640EA80F-9418-4A78-93F1-CD03F365AF02}" srcId="{FED542B4-BAFF-4618-971E-E0951A25B594}" destId="{BF3515F7-E14B-4C9C-B780-8AE532899FB0}" srcOrd="0" destOrd="0" parTransId="{FBEF71BD-40F6-4F99-9856-41D49FCD93E5}" sibTransId="{1BED335A-BB34-4921-8D47-287ABB3D2EE4}"/>
    <dgm:cxn modelId="{6EC13810-AA89-4B88-AC1F-DA5251B24985}" type="presOf" srcId="{2E8C7804-9FDC-4586-8E7D-FBEA77D9244F}" destId="{C966F0C2-9C48-4A70-8301-A28119A5372A}" srcOrd="0" destOrd="0" presId="urn:microsoft.com/office/officeart/2005/8/layout/hierarchy3"/>
    <dgm:cxn modelId="{95304510-40B2-40EE-844C-26EE6DD77AF7}" type="presOf" srcId="{7A9726FB-4C06-4543-9B31-13BB17762E17}" destId="{E81C1F2D-5456-4CAA-B712-463838BFA291}" srcOrd="0" destOrd="0" presId="urn:microsoft.com/office/officeart/2005/8/layout/hierarchy3"/>
    <dgm:cxn modelId="{B0297B12-56E6-4A88-816F-5DC42D3BA5D2}" type="presOf" srcId="{F817592C-918E-4CEA-A4FC-9E1697686855}" destId="{37E03B72-3A0D-4A05-B758-236570F74A54}" srcOrd="0" destOrd="0" presId="urn:microsoft.com/office/officeart/2005/8/layout/hierarchy3"/>
    <dgm:cxn modelId="{FE046414-F1DD-4E9D-A6CE-ECF8BEA4C3D8}" type="presOf" srcId="{5F3F3367-1C30-41FD-808B-BD8E208418B1}" destId="{979F5139-424E-4A84-809E-2DA5D7A6EB74}" srcOrd="0" destOrd="0" presId="urn:microsoft.com/office/officeart/2005/8/layout/hierarchy3"/>
    <dgm:cxn modelId="{E0AD9E15-9E34-4CFC-8D28-9857F0A09F62}" srcId="{EF7228F2-2D9D-42DC-ACB1-4EEF8ED62AD7}" destId="{7F5691A4-D7EF-4C28-8EEE-8688E4E6A47E}" srcOrd="1" destOrd="0" parTransId="{FB54BB21-422C-4383-9BF4-F66163FEA8C9}" sibTransId="{CA5EFC09-4B69-43CE-A78D-B1B1F1703BC1}"/>
    <dgm:cxn modelId="{E337CA1A-9A31-4C39-846B-0ADF9D179017}" srcId="{8E347F6F-5168-42BD-8E9E-1718F9428ACE}" destId="{D6AB5CF0-B2B7-4A74-97A2-FC3C25550A07}" srcOrd="0" destOrd="0" parTransId="{A9033FC1-17C3-4FAE-AA4A-0FE3D3F7C3B2}" sibTransId="{5997ABF1-B231-498D-A14F-0FBA58867B61}"/>
    <dgm:cxn modelId="{D9ABF91E-B05C-46C1-92AB-BCDA63AE66B8}" type="presOf" srcId="{3BA61A51-29E2-4918-9F52-C9AD03ED090B}" destId="{D69293BB-627F-4BD4-A12A-05CC6E669B36}" srcOrd="0" destOrd="0" presId="urn:microsoft.com/office/officeart/2005/8/layout/hierarchy3"/>
    <dgm:cxn modelId="{A6E20424-AC81-420E-80B5-4EA96C1090B9}" type="presOf" srcId="{9A249DA5-BB88-43F3-8AAB-A5BE42CA6C3D}" destId="{CB83BE4E-7A79-428B-9D29-8A6854426543}" srcOrd="0" destOrd="0" presId="urn:microsoft.com/office/officeart/2005/8/layout/hierarchy3"/>
    <dgm:cxn modelId="{1C5CCE28-EFF1-473A-B191-210F5200F31B}" type="presOf" srcId="{59DB30CC-1D44-430D-9CEF-3ECFB72B367B}" destId="{167166A7-0CCF-4A7E-ABD5-0D76A785E638}" srcOrd="0" destOrd="0" presId="urn:microsoft.com/office/officeart/2005/8/layout/hierarchy3"/>
    <dgm:cxn modelId="{7EA7A22A-34A1-4B1E-9176-B5E1566A8EAC}" type="presOf" srcId="{3837457E-9065-4C95-9D64-D9EB4E6A7AAF}" destId="{03AACA61-73A6-4574-AFD5-CB1BE2EB3967}" srcOrd="0" destOrd="0" presId="urn:microsoft.com/office/officeart/2005/8/layout/hierarchy3"/>
    <dgm:cxn modelId="{B118F02D-F506-48C8-863E-FCE01C23C0F4}" srcId="{8E347F6F-5168-42BD-8E9E-1718F9428ACE}" destId="{27DC7637-1AA4-421E-AC10-7B5AC04CB987}" srcOrd="6" destOrd="0" parTransId="{E13ECEB9-A1D5-496A-A6A3-13A2736E5067}" sibTransId="{8D3DCDC1-CCA2-46BA-AF0A-01FDB0D00F2C}"/>
    <dgm:cxn modelId="{D1A0BC2E-5EBF-4662-9183-F2989523B4AA}" srcId="{EF7228F2-2D9D-42DC-ACB1-4EEF8ED62AD7}" destId="{48F4E5E0-DB96-406F-B92E-1B0E5E3560C3}" srcOrd="2" destOrd="0" parTransId="{CB9A14CC-C70B-4D5C-A046-0941086B0DC3}" sibTransId="{3C111F41-8663-409A-905E-3604561D5772}"/>
    <dgm:cxn modelId="{F7835B30-D246-4FB7-A798-376F69D292E0}" srcId="{FED542B4-BAFF-4618-971E-E0951A25B594}" destId="{DEC5B4B8-C444-41E8-8363-DD2886848545}" srcOrd="2" destOrd="0" parTransId="{5AA98FC4-F88F-47F1-9B13-4B14295CDB33}" sibTransId="{E6CD8FEB-0012-45B6-B35B-B9C271D308ED}"/>
    <dgm:cxn modelId="{5DCA8038-660B-453E-A2A2-B051FFCC58E5}" type="presOf" srcId="{C0FB7790-97F6-4570-B29C-E620357C0503}" destId="{C2A170F7-4B6D-4D17-98F9-4831133B79FE}" srcOrd="0" destOrd="0" presId="urn:microsoft.com/office/officeart/2005/8/layout/hierarchy3"/>
    <dgm:cxn modelId="{0C090F39-56F8-4E98-B01B-1A2ABD3DBA92}" srcId="{725D9921-FF4A-486F-9D95-20DDA9F64444}" destId="{EF7228F2-2D9D-42DC-ACB1-4EEF8ED62AD7}" srcOrd="4" destOrd="0" parTransId="{B86B9B06-82F6-4704-9C25-A754599F5ED5}" sibTransId="{C2CDABBC-34C5-4394-B60C-97032DF56A16}"/>
    <dgm:cxn modelId="{0BC3AB3A-564F-46D8-A544-14A705D08033}" type="presOf" srcId="{ADA8591F-F6E4-4ACC-9551-43E90167C896}" destId="{46C16A59-E389-4710-8B6D-2DE6488AD835}" srcOrd="0" destOrd="0" presId="urn:microsoft.com/office/officeart/2005/8/layout/hierarchy3"/>
    <dgm:cxn modelId="{B184CE3B-7DFD-495D-8D4E-75A473F02FBA}" type="presOf" srcId="{F6D53DCD-C65A-424D-9EC9-E30C426255F7}" destId="{5DEC9DEC-7772-4DAA-95D0-5FE899AA6389}" srcOrd="0" destOrd="0" presId="urn:microsoft.com/office/officeart/2005/8/layout/hierarchy3"/>
    <dgm:cxn modelId="{67EB393C-6461-4AFF-AE37-66C9420BD6AA}" srcId="{F817592C-918E-4CEA-A4FC-9E1697686855}" destId="{59DB30CC-1D44-430D-9CEF-3ECFB72B367B}" srcOrd="0" destOrd="0" parTransId="{3F1750A4-0F69-460A-8852-75ECB452EF8A}" sibTransId="{9F6CB514-FC39-4135-85C8-B2D8667DB01D}"/>
    <dgm:cxn modelId="{8626C740-DCC5-4D1E-9589-E7F55A901126}" srcId="{725D9921-FF4A-486F-9D95-20DDA9F64444}" destId="{F817592C-918E-4CEA-A4FC-9E1697686855}" srcOrd="1" destOrd="0" parTransId="{B0886048-C650-4B5D-B77B-B525B2D3CD79}" sibTransId="{2EC43F25-D08C-4CB6-AEF7-165E1F2082F6}"/>
    <dgm:cxn modelId="{8F8E9D5C-ED0D-42B9-9BB3-73AB03D3D778}" type="presOf" srcId="{704C8CF8-0B28-4B79-95A8-EF233496DE1F}" destId="{A07A7647-C0A0-4D9A-B7A4-034DD98BB1A5}" srcOrd="0" destOrd="0" presId="urn:microsoft.com/office/officeart/2005/8/layout/hierarchy3"/>
    <dgm:cxn modelId="{4DFA205F-124C-46DA-860F-22C8F6103DA6}" type="presOf" srcId="{A3876149-9CF8-4139-921E-247735A89A3A}" destId="{C6BBC17F-0A54-4229-8402-8DC8D138D42A}" srcOrd="0" destOrd="0" presId="urn:microsoft.com/office/officeart/2005/8/layout/hierarchy3"/>
    <dgm:cxn modelId="{46C13661-FA58-467B-B16B-582BB18333DD}" type="presOf" srcId="{DEC5B4B8-C444-41E8-8363-DD2886848545}" destId="{431DDA8D-B25F-42C9-9025-39CEFBB64C1B}" srcOrd="0" destOrd="0" presId="urn:microsoft.com/office/officeart/2005/8/layout/hierarchy3"/>
    <dgm:cxn modelId="{27D4BF42-09F2-4F6C-B3B6-96A8A59E18C6}" srcId="{F817592C-918E-4CEA-A4FC-9E1697686855}" destId="{92946194-CBE0-4101-A1C9-AB856BFEB39C}" srcOrd="4" destOrd="0" parTransId="{2E8C7804-9FDC-4586-8E7D-FBEA77D9244F}" sibTransId="{59DEBE8A-70F3-4D8A-ACA0-2E43887FE6E6}"/>
    <dgm:cxn modelId="{96C24363-57E8-4D0F-BFBA-B1D13D4E48CC}" srcId="{BDEED6FD-D272-4E78-AC53-D749FC9C714B}" destId="{9A249DA5-BB88-43F3-8AAB-A5BE42CA6C3D}" srcOrd="5" destOrd="0" parTransId="{3BA61A51-29E2-4918-9F52-C9AD03ED090B}" sibTransId="{23DF212C-39D2-4E59-976E-8251F1B23C2E}"/>
    <dgm:cxn modelId="{6C37BF64-DF73-4701-B845-A7F48BBD86C2}" type="presOf" srcId="{758D8D64-0CDF-485C-98ED-A548136B0381}" destId="{EAED794A-D228-42EF-A6CA-0AA36EE4E34F}" srcOrd="0" destOrd="0" presId="urn:microsoft.com/office/officeart/2005/8/layout/hierarchy3"/>
    <dgm:cxn modelId="{297AC945-96E7-4DE8-8175-0D7ED0E86A65}" type="presOf" srcId="{4081FCD4-CB4F-42BE-AD0C-FA75F074DE30}" destId="{E6B6D314-6238-4740-BD66-5C5B731704CC}" srcOrd="0" destOrd="0" presId="urn:microsoft.com/office/officeart/2005/8/layout/hierarchy3"/>
    <dgm:cxn modelId="{69E77F46-A348-46B1-ACFC-A1D5643752B5}" srcId="{BDEED6FD-D272-4E78-AC53-D749FC9C714B}" destId="{E196EF95-3144-4331-95FF-4C39EC4E30F9}" srcOrd="0" destOrd="0" parTransId="{8AD5E14E-F891-4CC0-99B5-526AD45E9D61}" sibTransId="{2307F510-EDCA-43B6-A19D-7B160FE809B8}"/>
    <dgm:cxn modelId="{01A5D248-2972-47BB-8228-EAE6E956BBA2}" type="presOf" srcId="{BDEED6FD-D272-4E78-AC53-D749FC9C714B}" destId="{B1E0E94A-A7DB-4A01-B363-B72DF61ABC42}" srcOrd="0" destOrd="0" presId="urn:microsoft.com/office/officeart/2005/8/layout/hierarchy3"/>
    <dgm:cxn modelId="{7486D369-609F-4517-A402-94F18492FB9F}" type="presOf" srcId="{B150F29B-9DFD-4BD3-BE7C-1A88A928F760}" destId="{F64F4DF6-D4D0-4300-A404-80B3FDD1C115}" srcOrd="0" destOrd="0" presId="urn:microsoft.com/office/officeart/2005/8/layout/hierarchy3"/>
    <dgm:cxn modelId="{27F4104A-3DB9-4564-AEDF-67828EF4418B}" srcId="{F817592C-918E-4CEA-A4FC-9E1697686855}" destId="{AE2C6BC2-8B1C-4AAE-81F7-8BE3489B8EED}" srcOrd="6" destOrd="0" parTransId="{D0407211-03B4-4852-9792-8D9003F12B20}" sibTransId="{C9C775B2-C2A2-4AAF-ADF7-2914ED93D728}"/>
    <dgm:cxn modelId="{A2D4B04A-24F6-4A17-AF8B-4E21B1D52347}" type="presOf" srcId="{881539FD-2573-46AC-997B-10D450645C49}" destId="{1A07E333-89AF-4B75-B36E-C42BDE0122CE}" srcOrd="0" destOrd="0" presId="urn:microsoft.com/office/officeart/2005/8/layout/hierarchy3"/>
    <dgm:cxn modelId="{48DBF54A-8CE5-4A53-B53D-C8885F9A8CEB}" type="presOf" srcId="{7F5691A4-D7EF-4C28-8EEE-8688E4E6A47E}" destId="{76559E1C-E9DD-4D86-9C73-DB913B951329}" srcOrd="0" destOrd="0" presId="urn:microsoft.com/office/officeart/2005/8/layout/hierarchy3"/>
    <dgm:cxn modelId="{947FB56C-7E56-4961-A6A9-5A620A8DE53F}" srcId="{EF7228F2-2D9D-42DC-ACB1-4EEF8ED62AD7}" destId="{21199783-2B92-4754-AE1A-2F073020969E}" srcOrd="0" destOrd="0" parTransId="{4081FCD4-CB4F-42BE-AD0C-FA75F074DE30}" sibTransId="{319B0D9D-4C95-4F6C-9FA8-29F933734F02}"/>
    <dgm:cxn modelId="{0A51696D-9766-4BC2-A73E-1179F527E521}" srcId="{F817592C-918E-4CEA-A4FC-9E1697686855}" destId="{8F78BF6D-0CBC-4EAA-B02E-A8761E17A4DB}" srcOrd="7" destOrd="0" parTransId="{8B67A277-96EB-43A6-B285-C507718BCDDB}" sibTransId="{817351AC-4D47-4ECA-B4DC-D3B9D50925E6}"/>
    <dgm:cxn modelId="{158EFB6E-3BAD-45AD-A541-EFFAEFA6E14F}" type="presOf" srcId="{7181707B-B60D-4498-A1F3-60D7B2E5C3BD}" destId="{4DD33D9C-8C3C-42F9-8FBC-50F606C5ACAB}" srcOrd="0" destOrd="0" presId="urn:microsoft.com/office/officeart/2005/8/layout/hierarchy3"/>
    <dgm:cxn modelId="{CF1B2F6F-9E38-4338-BC38-8796AA95D0D1}" type="presOf" srcId="{725D9921-FF4A-486F-9D95-20DDA9F64444}" destId="{7A1EF39A-7854-46FE-8217-9C0CDD92DAB1}" srcOrd="0" destOrd="0" presId="urn:microsoft.com/office/officeart/2005/8/layout/hierarchy3"/>
    <dgm:cxn modelId="{7841B150-B66A-4D26-B754-041AB0943291}" type="presOf" srcId="{FED542B4-BAFF-4618-971E-E0951A25B594}" destId="{F5236EF7-2E6F-4901-989F-2AACB0EC6750}" srcOrd="0" destOrd="0" presId="urn:microsoft.com/office/officeart/2005/8/layout/hierarchy3"/>
    <dgm:cxn modelId="{9406E352-D52C-4364-9BD6-D2EE127A1E7D}" type="presOf" srcId="{B825E9BE-34E2-4524-B0D9-998AF220C2BC}" destId="{DFFCCDF3-D4E4-4271-BD30-28B7F3C93109}" srcOrd="0" destOrd="0" presId="urn:microsoft.com/office/officeart/2005/8/layout/hierarchy3"/>
    <dgm:cxn modelId="{8D0E3573-F488-4924-8FB1-7CC74A9F6323}" srcId="{F817592C-918E-4CEA-A4FC-9E1697686855}" destId="{ADA8591F-F6E4-4ACC-9551-43E90167C896}" srcOrd="1" destOrd="0" parTransId="{798C3B84-FC0F-4E2C-B5E4-1955C338D420}" sibTransId="{143F3D97-CAF3-4EA1-A5B2-D5E74CEBEB41}"/>
    <dgm:cxn modelId="{A7F95D53-0F40-4E6F-8CD9-5D732304A5F5}" type="presOf" srcId="{A844ED65-A86E-4B92-BE14-69FF0294223A}" destId="{71B82124-E416-480D-A394-C2E72643BC71}" srcOrd="0" destOrd="0" presId="urn:microsoft.com/office/officeart/2005/8/layout/hierarchy3"/>
    <dgm:cxn modelId="{D64A7F53-2665-4E4B-9898-CBAA2792A61C}" srcId="{BDEED6FD-D272-4E78-AC53-D749FC9C714B}" destId="{A3876149-9CF8-4139-921E-247735A89A3A}" srcOrd="3" destOrd="0" parTransId="{7A9726FB-4C06-4543-9B31-13BB17762E17}" sibTransId="{66B2C08B-0872-4DC2-B0C3-08A4356D507A}"/>
    <dgm:cxn modelId="{EF0F9E73-0430-433A-8518-FEFD1548AF5C}" type="presOf" srcId="{0BB58690-00C9-40D5-82AF-D91B22DB7E91}" destId="{848B2BE0-7091-41C6-BC4D-8A0FAAE42A26}" srcOrd="0" destOrd="0" presId="urn:microsoft.com/office/officeart/2005/8/layout/hierarchy3"/>
    <dgm:cxn modelId="{AA75F374-072D-498E-B784-A7E437367D5F}" srcId="{EF7228F2-2D9D-42DC-ACB1-4EEF8ED62AD7}" destId="{0BB58690-00C9-40D5-82AF-D91B22DB7E91}" srcOrd="6" destOrd="0" parTransId="{951B9E34-6F28-4413-90AF-1E69B113D931}" sibTransId="{72191885-51AA-4A98-8CB4-A8F8220CD451}"/>
    <dgm:cxn modelId="{2B1F3C76-BF6D-4A42-84D5-BE948BA5D25C}" srcId="{FED542B4-BAFF-4618-971E-E0951A25B594}" destId="{CC4A5944-5E84-48CF-9DBB-6ECC93CC1E4D}" srcOrd="3" destOrd="0" parTransId="{D0AD431A-B65F-44FD-9178-344FD8A8F8B3}" sibTransId="{DC39176C-CC61-4F86-B54D-5AC72C53D8F6}"/>
    <dgm:cxn modelId="{B7DF4778-4184-4899-B71F-1F178AB43FC9}" type="presOf" srcId="{718413DA-B6F9-423D-839A-2E38528CDCC0}" destId="{BEBA385A-A48A-4662-9210-855CDB6DB5B7}" srcOrd="0" destOrd="0" presId="urn:microsoft.com/office/officeart/2005/8/layout/hierarchy3"/>
    <dgm:cxn modelId="{80A67F58-36FA-48E0-B449-AB7DBB5CEB62}" srcId="{8E347F6F-5168-42BD-8E9E-1718F9428ACE}" destId="{718413DA-B6F9-423D-839A-2E38528CDCC0}" srcOrd="5" destOrd="0" parTransId="{BE703F4F-453B-4E30-B1FD-2D8D33861C3F}" sibTransId="{6339FF11-EA4A-4EF3-A064-D990D64A3C0D}"/>
    <dgm:cxn modelId="{BCCFFD58-ECED-42E4-96F2-C615BD773CB7}" type="presOf" srcId="{D6AB5CF0-B2B7-4A74-97A2-FC3C25550A07}" destId="{52661991-43BA-408B-AF8C-CA2AB227F87C}" srcOrd="0" destOrd="0" presId="urn:microsoft.com/office/officeart/2005/8/layout/hierarchy3"/>
    <dgm:cxn modelId="{CB2B757A-DB70-4513-8DE2-8610A58779BF}" type="presOf" srcId="{7D3920CC-E521-49C5-805D-BE5D178386C9}" destId="{4308B603-329D-46B8-8CD9-1B0D08811EEF}" srcOrd="0" destOrd="0" presId="urn:microsoft.com/office/officeart/2005/8/layout/hierarchy3"/>
    <dgm:cxn modelId="{E5AA7B5A-C79E-41A4-9518-95533C26E743}" type="presOf" srcId="{FBEF71BD-40F6-4F99-9856-41D49FCD93E5}" destId="{3805BE0E-2747-48A9-9D44-6F2522578A1E}" srcOrd="0" destOrd="0" presId="urn:microsoft.com/office/officeart/2005/8/layout/hierarchy3"/>
    <dgm:cxn modelId="{7B2A3C7B-6D19-4522-A1D6-2F2FF7DEF37A}" type="presOf" srcId="{688FA24C-10E5-469F-9C42-860022C5C217}" destId="{429D73CC-C32E-4EA5-9C43-5A3A145C5FB1}" srcOrd="0" destOrd="0" presId="urn:microsoft.com/office/officeart/2005/8/layout/hierarchy3"/>
    <dgm:cxn modelId="{BB83817E-349B-4451-84CD-497EE5F7594B}" type="presOf" srcId="{798C3B84-FC0F-4E2C-B5E4-1955C338D420}" destId="{95AB7E01-8CDA-406B-8F8D-9B7FA0A9561F}" srcOrd="0" destOrd="0" presId="urn:microsoft.com/office/officeart/2005/8/layout/hierarchy3"/>
    <dgm:cxn modelId="{ABBFFA7F-3F59-4EC2-A852-B1AC038275CB}" type="presOf" srcId="{EF7228F2-2D9D-42DC-ACB1-4EEF8ED62AD7}" destId="{F558B509-BAD9-41BF-8253-FA16CC7E0B21}" srcOrd="0" destOrd="0" presId="urn:microsoft.com/office/officeart/2005/8/layout/hierarchy3"/>
    <dgm:cxn modelId="{BCB63882-66D2-48CA-B282-17FBF8C1E858}" type="presOf" srcId="{5F96D638-0061-4C35-BF74-3ADA8CC8D75D}" destId="{499465A5-CA16-460A-981A-95EB604F380E}" srcOrd="0" destOrd="0" presId="urn:microsoft.com/office/officeart/2005/8/layout/hierarchy3"/>
    <dgm:cxn modelId="{502BD983-9EE9-4DB1-AD36-C9F9CFB7A38F}" type="presOf" srcId="{84BC9EF0-E2B5-4E24-B88B-72F6E18724B6}" destId="{E2D86FB9-2816-4B6C-889B-70F02EC53ABF}" srcOrd="0" destOrd="0" presId="urn:microsoft.com/office/officeart/2005/8/layout/hierarchy3"/>
    <dgm:cxn modelId="{10E7E383-5DAC-4D05-8A74-A684617424EB}" srcId="{BDEED6FD-D272-4E78-AC53-D749FC9C714B}" destId="{881539FD-2573-46AC-997B-10D450645C49}" srcOrd="2" destOrd="0" parTransId="{2B3FAEAC-76D7-4C56-9FC6-906B1FB3AA5F}" sibTransId="{9B22CB6B-7AD8-4556-A3F9-24246FBF2ECD}"/>
    <dgm:cxn modelId="{F7B03684-E91E-469A-A33F-2A6249F1A3CC}" srcId="{8E347F6F-5168-42BD-8E9E-1718F9428ACE}" destId="{9CFA1632-A65B-428E-8E48-8DF7D52EC5E0}" srcOrd="3" destOrd="0" parTransId="{CC7B9074-D593-4343-BBC8-E71E3339CE0E}" sibTransId="{657A71EC-9669-4F66-9C75-C58A74AD90B5}"/>
    <dgm:cxn modelId="{C2A83286-9BCD-45F7-ACFD-27942B4B42DD}" type="presOf" srcId="{DBC3AEEF-3A0A-416F-96BF-E3A13F7C1CF2}" destId="{CFC7A758-6D79-4B71-949F-7DF3A1A59D5D}" srcOrd="0" destOrd="0" presId="urn:microsoft.com/office/officeart/2005/8/layout/hierarchy3"/>
    <dgm:cxn modelId="{8BEC7B8C-AEC9-47EE-89E0-B231A69316A3}" type="presOf" srcId="{8E347F6F-5168-42BD-8E9E-1718F9428ACE}" destId="{EEBCC836-63E2-45D0-B0A5-086A3CCA1690}" srcOrd="1" destOrd="0" presId="urn:microsoft.com/office/officeart/2005/8/layout/hierarchy3"/>
    <dgm:cxn modelId="{75A1438D-04D9-4531-860A-587E74A2B15F}" type="presOf" srcId="{8B67A277-96EB-43A6-B285-C507718BCDDB}" destId="{B45F73E3-83EB-4484-980F-D4B1F689FC2C}" srcOrd="0" destOrd="0" presId="urn:microsoft.com/office/officeart/2005/8/layout/hierarchy3"/>
    <dgm:cxn modelId="{B40C3E8E-813E-4083-8A4E-81969FAB52BD}" srcId="{F817592C-918E-4CEA-A4FC-9E1697686855}" destId="{688FA24C-10E5-469F-9C42-860022C5C217}" srcOrd="2" destOrd="0" parTransId="{1B9BDED2-2E36-4C13-A303-41A2159E753E}" sibTransId="{AE539A7E-ECD9-48F7-AE9E-69BDF9F5E398}"/>
    <dgm:cxn modelId="{0CCE0C90-F394-40CB-9E03-9A83A09B8AD2}" type="presOf" srcId="{27DC7637-1AA4-421E-AC10-7B5AC04CB987}" destId="{F924B1FD-4014-4675-9DD7-944077542C3C}" srcOrd="0" destOrd="0" presId="urn:microsoft.com/office/officeart/2005/8/layout/hierarchy3"/>
    <dgm:cxn modelId="{EFF32D92-CADE-4957-8374-0CF036F9440E}" type="presOf" srcId="{9CFA1632-A65B-428E-8E48-8DF7D52EC5E0}" destId="{B9ADD3DC-4A72-4DA4-ABAF-F7A78EA81DAA}" srcOrd="0" destOrd="0" presId="urn:microsoft.com/office/officeart/2005/8/layout/hierarchy3"/>
    <dgm:cxn modelId="{B4B28F98-384F-4487-A9E1-2C683010C7DA}" type="presOf" srcId="{434A70E9-59B8-41F2-89BB-75CEF5A9D0BB}" destId="{8E493CD7-D656-451B-B7BB-7D220E8E5B2D}" srcOrd="0" destOrd="0" presId="urn:microsoft.com/office/officeart/2005/8/layout/hierarchy3"/>
    <dgm:cxn modelId="{06E12A9A-FAE6-4881-8EA3-8740007CE223}" type="presOf" srcId="{F817592C-918E-4CEA-A4FC-9E1697686855}" destId="{F6EBCC4C-12B5-4250-A684-95D67B21DC52}" srcOrd="1" destOrd="0" presId="urn:microsoft.com/office/officeart/2005/8/layout/hierarchy3"/>
    <dgm:cxn modelId="{C125759A-767F-4650-983C-C645FBB96444}" type="presOf" srcId="{92946194-CBE0-4101-A1C9-AB856BFEB39C}" destId="{118C933E-8271-416F-B7FC-E9A47914E7C0}" srcOrd="0" destOrd="0" presId="urn:microsoft.com/office/officeart/2005/8/layout/hierarchy3"/>
    <dgm:cxn modelId="{5979CA9B-9CA7-47F1-94AA-06D4DA2EE5CE}" srcId="{BDEED6FD-D272-4E78-AC53-D749FC9C714B}" destId="{0652B934-B901-4070-A792-AB190AD034A4}" srcOrd="4" destOrd="0" parTransId="{DBC3AEEF-3A0A-416F-96BF-E3A13F7C1CF2}" sibTransId="{184EC6CE-046D-4DDB-A834-D68A934ED6CB}"/>
    <dgm:cxn modelId="{6BEA44A7-3A6C-4813-B843-D9446D738A3E}" type="presOf" srcId="{48F4E5E0-DB96-406F-B92E-1B0E5E3560C3}" destId="{AAB240E0-5F9C-4109-86B2-C40CD12BF3B5}" srcOrd="0" destOrd="0" presId="urn:microsoft.com/office/officeart/2005/8/layout/hierarchy3"/>
    <dgm:cxn modelId="{F0967CA9-0893-4ABF-AF79-2ADB2AA12353}" type="presOf" srcId="{BE703F4F-453B-4E30-B1FD-2D8D33861C3F}" destId="{0DB18685-ADCB-40FE-BFDA-DEBDD1CC4633}" srcOrd="0" destOrd="0" presId="urn:microsoft.com/office/officeart/2005/8/layout/hierarchy3"/>
    <dgm:cxn modelId="{F1FFBEAA-B5C0-4927-8F5C-7D6A5624E87D}" type="presOf" srcId="{8E347F6F-5168-42BD-8E9E-1718F9428ACE}" destId="{ACFBAE67-4B62-4010-8D83-BD42C964A8D3}" srcOrd="0" destOrd="0" presId="urn:microsoft.com/office/officeart/2005/8/layout/hierarchy3"/>
    <dgm:cxn modelId="{69F1CEAA-E63E-4685-B60D-9B7B72B74E43}" type="presOf" srcId="{8F78BF6D-0CBC-4EAA-B02E-A8761E17A4DB}" destId="{8C070167-930A-4B33-895C-E0F37E60A7A9}" srcOrd="0" destOrd="0" presId="urn:microsoft.com/office/officeart/2005/8/layout/hierarchy3"/>
    <dgm:cxn modelId="{C4C6F8AC-1E5C-4121-A303-1BEC79FE7DDF}" type="presOf" srcId="{1B9BDED2-2E36-4C13-A303-41A2159E753E}" destId="{5BB4F9FC-B011-448E-9220-5BC8D325C94C}" srcOrd="0" destOrd="0" presId="urn:microsoft.com/office/officeart/2005/8/layout/hierarchy3"/>
    <dgm:cxn modelId="{658818B0-2276-4875-9F41-F32B35079E63}" type="presOf" srcId="{BF3515F7-E14B-4C9C-B780-8AE532899FB0}" destId="{92C538CC-7617-41C0-9372-A99CC5EF9BF5}" srcOrd="0" destOrd="0" presId="urn:microsoft.com/office/officeart/2005/8/layout/hierarchy3"/>
    <dgm:cxn modelId="{EF7487B4-64C1-4F19-90EB-A1C09763F8B8}" type="presOf" srcId="{6D58A3D3-42C0-431D-9104-59BC885CD908}" destId="{94B42CDC-EC60-4C72-AB97-D6C33C212A58}" srcOrd="0" destOrd="0" presId="urn:microsoft.com/office/officeart/2005/8/layout/hierarchy3"/>
    <dgm:cxn modelId="{60D67AB5-F367-43F2-9ED4-627C895798A5}" type="presOf" srcId="{951B9E34-6F28-4413-90AF-1E69B113D931}" destId="{AA24095A-5956-4E00-A02C-BE45B430741D}" srcOrd="0" destOrd="0" presId="urn:microsoft.com/office/officeart/2005/8/layout/hierarchy3"/>
    <dgm:cxn modelId="{82220CB6-E941-46FE-A1D5-B5954CFDA005}" type="presOf" srcId="{FED542B4-BAFF-4618-971E-E0951A25B594}" destId="{D933259E-5B6E-439A-BFAE-C763B06B8CA8}" srcOrd="1" destOrd="0" presId="urn:microsoft.com/office/officeart/2005/8/layout/hierarchy3"/>
    <dgm:cxn modelId="{3DDE12B6-26C8-47B4-9A6E-B296311A80B5}" type="presOf" srcId="{D0407211-03B4-4852-9792-8D9003F12B20}" destId="{19B44C5A-0E31-4E47-A46D-306BF3273BA7}" srcOrd="0" destOrd="0" presId="urn:microsoft.com/office/officeart/2005/8/layout/hierarchy3"/>
    <dgm:cxn modelId="{55CC23B9-D631-4A8F-98F1-0E373FF29E5D}" type="presOf" srcId="{027C2768-4233-4EBD-A920-FA649D68F83F}" destId="{1785ADBD-7365-451C-A55C-89D898F11E7E}" srcOrd="0" destOrd="0" presId="urn:microsoft.com/office/officeart/2005/8/layout/hierarchy3"/>
    <dgm:cxn modelId="{91365EBB-4C0C-475C-A59F-5C0193D189F3}" type="presOf" srcId="{6498A6A6-8A4F-4623-BCF4-375A0E562A9A}" destId="{5E07906C-54A5-4928-992C-9A1177BBBDB0}" srcOrd="0" destOrd="0" presId="urn:microsoft.com/office/officeart/2005/8/layout/hierarchy3"/>
    <dgm:cxn modelId="{80C785BC-ADFB-489C-AA7A-F1488870A3A7}" type="presOf" srcId="{CB9A14CC-C70B-4D5C-A046-0941086B0DC3}" destId="{465B4798-A917-47F5-9CD4-F35BE40840B6}" srcOrd="0" destOrd="0" presId="urn:microsoft.com/office/officeart/2005/8/layout/hierarchy3"/>
    <dgm:cxn modelId="{38360FC0-1D7B-4429-A2A8-98ED16CF228D}" type="presOf" srcId="{BDEED6FD-D272-4E78-AC53-D749FC9C714B}" destId="{2C217F43-C373-4146-A012-6A203886145B}" srcOrd="1" destOrd="0" presId="urn:microsoft.com/office/officeart/2005/8/layout/hierarchy3"/>
    <dgm:cxn modelId="{FCFCDBC0-E79F-4A31-B400-51D42E22D2AB}" srcId="{FED542B4-BAFF-4618-971E-E0951A25B594}" destId="{5F96D638-0061-4C35-BF74-3ADA8CC8D75D}" srcOrd="4" destOrd="0" parTransId="{A844ED65-A86E-4B92-BE14-69FF0294223A}" sibTransId="{B2BC1F93-A3EA-4AB7-A1E9-DB0964013934}"/>
    <dgm:cxn modelId="{748190C3-C7EA-426E-8C6D-EF3CAE5965F6}" type="presOf" srcId="{DB7079B0-0655-4471-AC95-6DD7345F2133}" destId="{2349BF83-4C86-43ED-980F-9B3C995A8A88}" srcOrd="0" destOrd="0" presId="urn:microsoft.com/office/officeart/2005/8/layout/hierarchy3"/>
    <dgm:cxn modelId="{9DB712C4-A7B8-4564-8AD6-8858F19DFB27}" srcId="{F817592C-918E-4CEA-A4FC-9E1697686855}" destId="{EB95C698-3AA4-4663-B4D6-CED01A44A149}" srcOrd="3" destOrd="0" parTransId="{6B1B4AD6-E032-4DE9-A832-8FC890B7F9DB}" sibTransId="{9426DD2F-36CF-41B9-91E4-DAE9D007AE18}"/>
    <dgm:cxn modelId="{8CAE4DC4-3061-4ADF-A8EE-B193AEC47806}" type="presOf" srcId="{6B1B4AD6-E032-4DE9-A832-8FC890B7F9DB}" destId="{BC7DB6D0-B2DA-4DCD-867C-21B07A8525ED}" srcOrd="0" destOrd="0" presId="urn:microsoft.com/office/officeart/2005/8/layout/hierarchy3"/>
    <dgm:cxn modelId="{F51BF4C4-4BCC-4BCA-ADD5-131ADAB0F50E}" type="presOf" srcId="{EF7228F2-2D9D-42DC-ACB1-4EEF8ED62AD7}" destId="{ED92C80B-09F3-493A-BDAA-518A7677F58B}" srcOrd="1" destOrd="0" presId="urn:microsoft.com/office/officeart/2005/8/layout/hierarchy3"/>
    <dgm:cxn modelId="{4082DBC5-AC2E-485B-B290-41183627B583}" type="presOf" srcId="{FB54BB21-422C-4383-9BF4-F66163FEA8C9}" destId="{9E8ED935-7791-412C-AC9E-47F99A8A3036}" srcOrd="0" destOrd="0" presId="urn:microsoft.com/office/officeart/2005/8/layout/hierarchy3"/>
    <dgm:cxn modelId="{33E0E7C6-E1B3-4914-98A6-69179C277D0A}" srcId="{725D9921-FF4A-486F-9D95-20DDA9F64444}" destId="{FED542B4-BAFF-4618-971E-E0951A25B594}" srcOrd="2" destOrd="0" parTransId="{9AF33C71-3751-482F-BCC6-C627B9ECB746}" sibTransId="{35530805-B9BF-4EE7-899B-EF4AB91ED2BF}"/>
    <dgm:cxn modelId="{1D92E6CB-5B6C-4AB5-8562-67C546928DC6}" type="presOf" srcId="{CC4A5944-5E84-48CF-9DBB-6ECC93CC1E4D}" destId="{D48D8896-CE2A-44FD-8970-918C49463A4E}" srcOrd="0" destOrd="0" presId="urn:microsoft.com/office/officeart/2005/8/layout/hierarchy3"/>
    <dgm:cxn modelId="{D997C5CD-C206-45F8-B588-0A4D088641FB}" srcId="{FED542B4-BAFF-4618-971E-E0951A25B594}" destId="{9C80CC37-947F-4DA9-8BAD-237416B55AE8}" srcOrd="5" destOrd="0" parTransId="{758D8D64-0CDF-485C-98ED-A548136B0381}" sibTransId="{66477609-DBF2-46AC-9DA0-753DC74B9F5B}"/>
    <dgm:cxn modelId="{8482CBCE-88D7-45EC-B7DB-1AA3C6791CCB}" type="presOf" srcId="{0652B934-B901-4070-A792-AB190AD034A4}" destId="{2C690976-BD5A-4EEB-9833-10EEF0811D3C}" srcOrd="0" destOrd="0" presId="urn:microsoft.com/office/officeart/2005/8/layout/hierarchy3"/>
    <dgm:cxn modelId="{47ABFAD0-AD1D-4899-BCED-02597A8CB647}" srcId="{BDEED6FD-D272-4E78-AC53-D749FC9C714B}" destId="{CA5759C1-7E02-45E7-9D88-750E33427474}" srcOrd="1" destOrd="0" parTransId="{92A20A66-6169-4905-ABBE-7A125B125D21}" sibTransId="{55B563FA-916E-4A3B-A0F4-A748EFAE9DEA}"/>
    <dgm:cxn modelId="{2998A9D1-9E63-4641-B670-78AE332A4F9C}" type="presOf" srcId="{CA5759C1-7E02-45E7-9D88-750E33427474}" destId="{09A2FE18-E8B4-407D-AFA4-D5153A599182}" srcOrd="0" destOrd="0" presId="urn:microsoft.com/office/officeart/2005/8/layout/hierarchy3"/>
    <dgm:cxn modelId="{70CC63D3-4A05-45C1-B78F-753042665927}" type="presOf" srcId="{8AD5E14E-F891-4CC0-99B5-526AD45E9D61}" destId="{21475712-57FA-43C5-B6EA-BA7DBA29784D}" srcOrd="0" destOrd="0" presId="urn:microsoft.com/office/officeart/2005/8/layout/hierarchy3"/>
    <dgm:cxn modelId="{81613ED5-E318-47B3-9BF1-BC5399983B4B}" srcId="{8E347F6F-5168-42BD-8E9E-1718F9428ACE}" destId="{434A70E9-59B8-41F2-89BB-75CEF5A9D0BB}" srcOrd="2" destOrd="0" parTransId="{5F3F3367-1C30-41FD-808B-BD8E208418B1}" sibTransId="{15EFB701-0424-4FBB-A812-6B9A073124CF}"/>
    <dgm:cxn modelId="{E5ABB5DE-9AB4-46EC-9724-BCEF221259C2}" srcId="{725D9921-FF4A-486F-9D95-20DDA9F64444}" destId="{8E347F6F-5168-42BD-8E9E-1718F9428ACE}" srcOrd="3" destOrd="0" parTransId="{8565FBB9-770A-4C12-8711-221C3DAB0D44}" sibTransId="{C9889CBA-E0E3-4F5A-BEEC-0D9C04DA3176}"/>
    <dgm:cxn modelId="{99C7A6E0-36D2-4715-94B0-E3A4F111ADD3}" type="presOf" srcId="{2B3FAEAC-76D7-4C56-9FC6-906B1FB3AA5F}" destId="{2AE28062-F349-4CEE-82E4-1D3CEB304A08}" srcOrd="0" destOrd="0" presId="urn:microsoft.com/office/officeart/2005/8/layout/hierarchy3"/>
    <dgm:cxn modelId="{84E955E3-46A7-4BED-B7AE-95F3981CE336}" type="presOf" srcId="{A9033FC1-17C3-4FAE-AA4A-0FE3D3F7C3B2}" destId="{59911BE4-4208-4526-9A7D-A3A4347F1D43}" srcOrd="0" destOrd="0" presId="urn:microsoft.com/office/officeart/2005/8/layout/hierarchy3"/>
    <dgm:cxn modelId="{3632E8E4-CC65-4BA2-8382-DA1A559B6A80}" srcId="{8E347F6F-5168-42BD-8E9E-1718F9428ACE}" destId="{587A7E3B-60F2-49D3-88DB-F7FFE0132F1C}" srcOrd="4" destOrd="0" parTransId="{F6D53DCD-C65A-424D-9EC9-E30C426255F7}" sibTransId="{43A24EDB-E5DF-412D-8711-5E7245AF77D2}"/>
    <dgm:cxn modelId="{0CA8B1E5-3538-450B-8FD5-28E23A3BBED5}" type="presOf" srcId="{21199783-2B92-4754-AE1A-2F073020969E}" destId="{E75C8293-6B29-4221-9337-E00BE5EA0E31}" srcOrd="0" destOrd="0" presId="urn:microsoft.com/office/officeart/2005/8/layout/hierarchy3"/>
    <dgm:cxn modelId="{45E33CE6-A912-4763-BF69-7FBF758E05F1}" srcId="{EF7228F2-2D9D-42DC-ACB1-4EEF8ED62AD7}" destId="{3837457E-9065-4C95-9D64-D9EB4E6A7AAF}" srcOrd="5" destOrd="0" parTransId="{7181707B-B60D-4498-A1F3-60D7B2E5C3BD}" sibTransId="{9A71A9CC-A41C-4485-A945-A4BFDFB3E533}"/>
    <dgm:cxn modelId="{79C8B6F1-4225-4CF0-891D-EB0B5D0AE976}" type="presOf" srcId="{AE2C6BC2-8B1C-4AAE-81F7-8BE3489B8EED}" destId="{869C797D-1806-438F-BF1C-CEC055E8FEBF}" srcOrd="0" destOrd="0" presId="urn:microsoft.com/office/officeart/2005/8/layout/hierarchy3"/>
    <dgm:cxn modelId="{6DCED0F1-C094-4695-8CF9-DBC5042AC134}" type="presOf" srcId="{E196EF95-3144-4331-95FF-4C39EC4E30F9}" destId="{AA25A2B7-7E9A-4203-AE0E-EA9C68DE5612}" srcOrd="0" destOrd="0" presId="urn:microsoft.com/office/officeart/2005/8/layout/hierarchy3"/>
    <dgm:cxn modelId="{8CE867F4-8293-40A5-8694-E9885553E7EA}" srcId="{FED542B4-BAFF-4618-971E-E0951A25B594}" destId="{B150F29B-9DFD-4BD3-BE7C-1A88A928F760}" srcOrd="1" destOrd="0" parTransId="{84BC9EF0-E2B5-4E24-B88B-72F6E18724B6}" sibTransId="{4A75A9D1-140A-427A-A5F3-C30A6A13B347}"/>
    <dgm:cxn modelId="{0EA12CF6-189D-4636-AC79-9016D8130098}" srcId="{725D9921-FF4A-486F-9D95-20DDA9F64444}" destId="{BDEED6FD-D272-4E78-AC53-D749FC9C714B}" srcOrd="0" destOrd="0" parTransId="{FE646EAE-BE7D-4CF8-8A31-AFCB8A2DB273}" sibTransId="{07FE14FD-1BC4-4C02-8E75-9AF6E4552BE4}"/>
    <dgm:cxn modelId="{0FC6F0F7-2E72-418B-9E42-A7E2C4C3AFC5}" srcId="{8E347F6F-5168-42BD-8E9E-1718F9428ACE}" destId="{C0FB7790-97F6-4570-B29C-E620357C0503}" srcOrd="1" destOrd="0" parTransId="{704C8CF8-0B28-4B79-95A8-EF233496DE1F}" sibTransId="{565FB34D-02D2-448C-8C45-CA208F52582E}"/>
    <dgm:cxn modelId="{182EFAF8-2497-40B0-94CB-B542C85B2901}" type="presOf" srcId="{587A7E3B-60F2-49D3-88DB-F7FFE0132F1C}" destId="{3F9F47BB-163E-4BA0-87D7-AC6F9B82CBFD}" srcOrd="0" destOrd="0" presId="urn:microsoft.com/office/officeart/2005/8/layout/hierarchy3"/>
    <dgm:cxn modelId="{7EFBA5FC-0BB6-4B5B-A4F1-28DC7555EE07}" type="presOf" srcId="{EB95C698-3AA4-4663-B4D6-CED01A44A149}" destId="{4FE84B41-1606-4451-9394-53D0EBC0B349}" srcOrd="0" destOrd="0" presId="urn:microsoft.com/office/officeart/2005/8/layout/hierarchy3"/>
    <dgm:cxn modelId="{B39F1AFE-1DF6-423B-9840-E5DB6C211994}" type="presOf" srcId="{5AA98FC4-F88F-47F1-9B13-4B14295CDB33}" destId="{CFA69CCF-76CF-484A-94C0-E133A94DCBE8}" srcOrd="0" destOrd="0" presId="urn:microsoft.com/office/officeart/2005/8/layout/hierarchy3"/>
    <dgm:cxn modelId="{A7F00DFF-11B5-41EA-BC9F-5FC31ADF3CFA}" type="presOf" srcId="{CC7B9074-D593-4343-BBC8-E71E3339CE0E}" destId="{7F062CFB-A72B-4D58-BEC6-F0DB99902563}" srcOrd="0" destOrd="0" presId="urn:microsoft.com/office/officeart/2005/8/layout/hierarchy3"/>
    <dgm:cxn modelId="{44275CE6-D826-443B-9644-D3596D6B801C}" type="presParOf" srcId="{7A1EF39A-7854-46FE-8217-9C0CDD92DAB1}" destId="{F5543F8E-65EB-4341-9B4B-07595FDC9E40}" srcOrd="0" destOrd="0" presId="urn:microsoft.com/office/officeart/2005/8/layout/hierarchy3"/>
    <dgm:cxn modelId="{28470252-32AC-42C5-9AC7-091D89E1CD98}" type="presParOf" srcId="{F5543F8E-65EB-4341-9B4B-07595FDC9E40}" destId="{46B2E32D-51CD-4511-A3B6-5B1953D12E9F}" srcOrd="0" destOrd="0" presId="urn:microsoft.com/office/officeart/2005/8/layout/hierarchy3"/>
    <dgm:cxn modelId="{C061E8BA-8FCE-413F-9898-B65174401D36}" type="presParOf" srcId="{46B2E32D-51CD-4511-A3B6-5B1953D12E9F}" destId="{B1E0E94A-A7DB-4A01-B363-B72DF61ABC42}" srcOrd="0" destOrd="0" presId="urn:microsoft.com/office/officeart/2005/8/layout/hierarchy3"/>
    <dgm:cxn modelId="{2E2D407F-10D1-497C-9F4B-04230D83356D}" type="presParOf" srcId="{46B2E32D-51CD-4511-A3B6-5B1953D12E9F}" destId="{2C217F43-C373-4146-A012-6A203886145B}" srcOrd="1" destOrd="0" presId="urn:microsoft.com/office/officeart/2005/8/layout/hierarchy3"/>
    <dgm:cxn modelId="{64918561-7AFA-4C71-A94E-55E1F06CE9B1}" type="presParOf" srcId="{F5543F8E-65EB-4341-9B4B-07595FDC9E40}" destId="{8A34760A-A1BC-4F7C-9CCE-ADEAF0226643}" srcOrd="1" destOrd="0" presId="urn:microsoft.com/office/officeart/2005/8/layout/hierarchy3"/>
    <dgm:cxn modelId="{5282AABE-A3FA-47E0-9677-2A47F5D5260C}" type="presParOf" srcId="{8A34760A-A1BC-4F7C-9CCE-ADEAF0226643}" destId="{21475712-57FA-43C5-B6EA-BA7DBA29784D}" srcOrd="0" destOrd="0" presId="urn:microsoft.com/office/officeart/2005/8/layout/hierarchy3"/>
    <dgm:cxn modelId="{D1BFAE8E-A6C3-4738-B771-0E3083062BFF}" type="presParOf" srcId="{8A34760A-A1BC-4F7C-9CCE-ADEAF0226643}" destId="{AA25A2B7-7E9A-4203-AE0E-EA9C68DE5612}" srcOrd="1" destOrd="0" presId="urn:microsoft.com/office/officeart/2005/8/layout/hierarchy3"/>
    <dgm:cxn modelId="{4B97E046-8C65-4163-91F0-CB6158571251}" type="presParOf" srcId="{8A34760A-A1BC-4F7C-9CCE-ADEAF0226643}" destId="{D16086E6-3BFD-41B3-BBC5-73E902552357}" srcOrd="2" destOrd="0" presId="urn:microsoft.com/office/officeart/2005/8/layout/hierarchy3"/>
    <dgm:cxn modelId="{3D8B90DF-E007-418B-AE93-98CA7EEFE812}" type="presParOf" srcId="{8A34760A-A1BC-4F7C-9CCE-ADEAF0226643}" destId="{09A2FE18-E8B4-407D-AFA4-D5153A599182}" srcOrd="3" destOrd="0" presId="urn:microsoft.com/office/officeart/2005/8/layout/hierarchy3"/>
    <dgm:cxn modelId="{5F485E51-5341-417E-9270-E3A479FC493D}" type="presParOf" srcId="{8A34760A-A1BC-4F7C-9CCE-ADEAF0226643}" destId="{2AE28062-F349-4CEE-82E4-1D3CEB304A08}" srcOrd="4" destOrd="0" presId="urn:microsoft.com/office/officeart/2005/8/layout/hierarchy3"/>
    <dgm:cxn modelId="{2076CC83-270F-4A52-BC28-4F01FE33C6A7}" type="presParOf" srcId="{8A34760A-A1BC-4F7C-9CCE-ADEAF0226643}" destId="{1A07E333-89AF-4B75-B36E-C42BDE0122CE}" srcOrd="5" destOrd="0" presId="urn:microsoft.com/office/officeart/2005/8/layout/hierarchy3"/>
    <dgm:cxn modelId="{BEC038FA-9C98-4DB8-B206-D4FE302B0DE9}" type="presParOf" srcId="{8A34760A-A1BC-4F7C-9CCE-ADEAF0226643}" destId="{E81C1F2D-5456-4CAA-B712-463838BFA291}" srcOrd="6" destOrd="0" presId="urn:microsoft.com/office/officeart/2005/8/layout/hierarchy3"/>
    <dgm:cxn modelId="{7823AFFD-AFFF-4F1C-9A73-81A0802BE7C4}" type="presParOf" srcId="{8A34760A-A1BC-4F7C-9CCE-ADEAF0226643}" destId="{C6BBC17F-0A54-4229-8402-8DC8D138D42A}" srcOrd="7" destOrd="0" presId="urn:microsoft.com/office/officeart/2005/8/layout/hierarchy3"/>
    <dgm:cxn modelId="{5EB70D8A-0A86-490B-8737-414B3272DF67}" type="presParOf" srcId="{8A34760A-A1BC-4F7C-9CCE-ADEAF0226643}" destId="{CFC7A758-6D79-4B71-949F-7DF3A1A59D5D}" srcOrd="8" destOrd="0" presId="urn:microsoft.com/office/officeart/2005/8/layout/hierarchy3"/>
    <dgm:cxn modelId="{BFC7B725-C2E5-46DF-B647-4ADB1CD38E72}" type="presParOf" srcId="{8A34760A-A1BC-4F7C-9CCE-ADEAF0226643}" destId="{2C690976-BD5A-4EEB-9833-10EEF0811D3C}" srcOrd="9" destOrd="0" presId="urn:microsoft.com/office/officeart/2005/8/layout/hierarchy3"/>
    <dgm:cxn modelId="{7ABD64FD-E16A-475B-BDAE-AE04AE945C71}" type="presParOf" srcId="{8A34760A-A1BC-4F7C-9CCE-ADEAF0226643}" destId="{D69293BB-627F-4BD4-A12A-05CC6E669B36}" srcOrd="10" destOrd="0" presId="urn:microsoft.com/office/officeart/2005/8/layout/hierarchy3"/>
    <dgm:cxn modelId="{140527D2-1BB5-49F7-95BB-86B9F8DBA2F2}" type="presParOf" srcId="{8A34760A-A1BC-4F7C-9CCE-ADEAF0226643}" destId="{CB83BE4E-7A79-428B-9D29-8A6854426543}" srcOrd="11" destOrd="0" presId="urn:microsoft.com/office/officeart/2005/8/layout/hierarchy3"/>
    <dgm:cxn modelId="{15365722-97BC-4FA0-91FF-234D974B4B69}" type="presParOf" srcId="{7A1EF39A-7854-46FE-8217-9C0CDD92DAB1}" destId="{183A0DA3-1F82-481E-8225-44534D35B4FE}" srcOrd="1" destOrd="0" presId="urn:microsoft.com/office/officeart/2005/8/layout/hierarchy3"/>
    <dgm:cxn modelId="{4E531990-9E77-47BA-BB6E-FF788AE7FA1C}" type="presParOf" srcId="{183A0DA3-1F82-481E-8225-44534D35B4FE}" destId="{F8E2904D-1F62-4A17-A733-E8FA1601B42B}" srcOrd="0" destOrd="0" presId="urn:microsoft.com/office/officeart/2005/8/layout/hierarchy3"/>
    <dgm:cxn modelId="{FBCCECF2-A11F-4A98-800C-B3EFBF6099C8}" type="presParOf" srcId="{F8E2904D-1F62-4A17-A733-E8FA1601B42B}" destId="{37E03B72-3A0D-4A05-B758-236570F74A54}" srcOrd="0" destOrd="0" presId="urn:microsoft.com/office/officeart/2005/8/layout/hierarchy3"/>
    <dgm:cxn modelId="{98DA25E6-1B5E-4FC9-B387-D7BCD8C7A4F5}" type="presParOf" srcId="{F8E2904D-1F62-4A17-A733-E8FA1601B42B}" destId="{F6EBCC4C-12B5-4250-A684-95D67B21DC52}" srcOrd="1" destOrd="0" presId="urn:microsoft.com/office/officeart/2005/8/layout/hierarchy3"/>
    <dgm:cxn modelId="{49F3B4C0-D955-4FB8-BF55-8CC21998EF51}" type="presParOf" srcId="{183A0DA3-1F82-481E-8225-44534D35B4FE}" destId="{43E49D67-BE03-4CF8-B086-C8E25567E6D8}" srcOrd="1" destOrd="0" presId="urn:microsoft.com/office/officeart/2005/8/layout/hierarchy3"/>
    <dgm:cxn modelId="{E144DDD4-5C04-4026-AD00-8EF8EF7C604B}" type="presParOf" srcId="{43E49D67-BE03-4CF8-B086-C8E25567E6D8}" destId="{541604AA-094D-42A1-B039-527C9872D696}" srcOrd="0" destOrd="0" presId="urn:microsoft.com/office/officeart/2005/8/layout/hierarchy3"/>
    <dgm:cxn modelId="{1294AE30-7320-4BD8-9FE9-D0FCC3C22965}" type="presParOf" srcId="{43E49D67-BE03-4CF8-B086-C8E25567E6D8}" destId="{167166A7-0CCF-4A7E-ABD5-0D76A785E638}" srcOrd="1" destOrd="0" presId="urn:microsoft.com/office/officeart/2005/8/layout/hierarchy3"/>
    <dgm:cxn modelId="{B70900BE-B2E3-4B45-B0BD-1B9FBB1AD28E}" type="presParOf" srcId="{43E49D67-BE03-4CF8-B086-C8E25567E6D8}" destId="{95AB7E01-8CDA-406B-8F8D-9B7FA0A9561F}" srcOrd="2" destOrd="0" presId="urn:microsoft.com/office/officeart/2005/8/layout/hierarchy3"/>
    <dgm:cxn modelId="{252C98C2-4054-4F14-9DCD-8542B4FF0ACC}" type="presParOf" srcId="{43E49D67-BE03-4CF8-B086-C8E25567E6D8}" destId="{46C16A59-E389-4710-8B6D-2DE6488AD835}" srcOrd="3" destOrd="0" presId="urn:microsoft.com/office/officeart/2005/8/layout/hierarchy3"/>
    <dgm:cxn modelId="{8AFF2B2A-44DA-4370-9A18-D515DE6C059B}" type="presParOf" srcId="{43E49D67-BE03-4CF8-B086-C8E25567E6D8}" destId="{5BB4F9FC-B011-448E-9220-5BC8D325C94C}" srcOrd="4" destOrd="0" presId="urn:microsoft.com/office/officeart/2005/8/layout/hierarchy3"/>
    <dgm:cxn modelId="{B9D42817-BF08-436E-9FCF-037838E80D67}" type="presParOf" srcId="{43E49D67-BE03-4CF8-B086-C8E25567E6D8}" destId="{429D73CC-C32E-4EA5-9C43-5A3A145C5FB1}" srcOrd="5" destOrd="0" presId="urn:microsoft.com/office/officeart/2005/8/layout/hierarchy3"/>
    <dgm:cxn modelId="{0A54F6DF-9C70-4036-A5A1-50F909F1A3C1}" type="presParOf" srcId="{43E49D67-BE03-4CF8-B086-C8E25567E6D8}" destId="{BC7DB6D0-B2DA-4DCD-867C-21B07A8525ED}" srcOrd="6" destOrd="0" presId="urn:microsoft.com/office/officeart/2005/8/layout/hierarchy3"/>
    <dgm:cxn modelId="{95FE326C-14B6-4390-8E83-8995BD09334F}" type="presParOf" srcId="{43E49D67-BE03-4CF8-B086-C8E25567E6D8}" destId="{4FE84B41-1606-4451-9394-53D0EBC0B349}" srcOrd="7" destOrd="0" presId="urn:microsoft.com/office/officeart/2005/8/layout/hierarchy3"/>
    <dgm:cxn modelId="{14DE3485-03BE-4AE5-A637-0B919A1CE798}" type="presParOf" srcId="{43E49D67-BE03-4CF8-B086-C8E25567E6D8}" destId="{C966F0C2-9C48-4A70-8301-A28119A5372A}" srcOrd="8" destOrd="0" presId="urn:microsoft.com/office/officeart/2005/8/layout/hierarchy3"/>
    <dgm:cxn modelId="{6CFC7758-D9A1-451A-9470-A6DE301494E9}" type="presParOf" srcId="{43E49D67-BE03-4CF8-B086-C8E25567E6D8}" destId="{118C933E-8271-416F-B7FC-E9A47914E7C0}" srcOrd="9" destOrd="0" presId="urn:microsoft.com/office/officeart/2005/8/layout/hierarchy3"/>
    <dgm:cxn modelId="{FCEA7502-D01A-4212-85A1-9F89926F6024}" type="presParOf" srcId="{43E49D67-BE03-4CF8-B086-C8E25567E6D8}" destId="{1785ADBD-7365-451C-A55C-89D898F11E7E}" srcOrd="10" destOrd="0" presId="urn:microsoft.com/office/officeart/2005/8/layout/hierarchy3"/>
    <dgm:cxn modelId="{45915E55-5008-4959-977C-47F7B14D606D}" type="presParOf" srcId="{43E49D67-BE03-4CF8-B086-C8E25567E6D8}" destId="{4308B603-329D-46B8-8CD9-1B0D08811EEF}" srcOrd="11" destOrd="0" presId="urn:microsoft.com/office/officeart/2005/8/layout/hierarchy3"/>
    <dgm:cxn modelId="{7FD39996-B4BE-4D19-AC76-6C3DD801161F}" type="presParOf" srcId="{43E49D67-BE03-4CF8-B086-C8E25567E6D8}" destId="{19B44C5A-0E31-4E47-A46D-306BF3273BA7}" srcOrd="12" destOrd="0" presId="urn:microsoft.com/office/officeart/2005/8/layout/hierarchy3"/>
    <dgm:cxn modelId="{BCC16F42-20C6-41E0-8A0C-26C33ABDA716}" type="presParOf" srcId="{43E49D67-BE03-4CF8-B086-C8E25567E6D8}" destId="{869C797D-1806-438F-BF1C-CEC055E8FEBF}" srcOrd="13" destOrd="0" presId="urn:microsoft.com/office/officeart/2005/8/layout/hierarchy3"/>
    <dgm:cxn modelId="{2DEA9832-9D35-4780-A463-7AB2CB0EC856}" type="presParOf" srcId="{43E49D67-BE03-4CF8-B086-C8E25567E6D8}" destId="{B45F73E3-83EB-4484-980F-D4B1F689FC2C}" srcOrd="14" destOrd="0" presId="urn:microsoft.com/office/officeart/2005/8/layout/hierarchy3"/>
    <dgm:cxn modelId="{CB789C1E-D2F7-4E4E-894A-9B992EAE3BF3}" type="presParOf" srcId="{43E49D67-BE03-4CF8-B086-C8E25567E6D8}" destId="{8C070167-930A-4B33-895C-E0F37E60A7A9}" srcOrd="15" destOrd="0" presId="urn:microsoft.com/office/officeart/2005/8/layout/hierarchy3"/>
    <dgm:cxn modelId="{2F5D12D0-B182-4555-8BE7-B8CE2649593B}" type="presParOf" srcId="{7A1EF39A-7854-46FE-8217-9C0CDD92DAB1}" destId="{D2CB8C7C-C1F9-498C-A438-8620197B23A6}" srcOrd="2" destOrd="0" presId="urn:microsoft.com/office/officeart/2005/8/layout/hierarchy3"/>
    <dgm:cxn modelId="{5CB7278D-FCA6-42F8-A05B-0F7CEBB9184E}" type="presParOf" srcId="{D2CB8C7C-C1F9-498C-A438-8620197B23A6}" destId="{73D6D35E-B6DE-4423-9738-09118C1BD693}" srcOrd="0" destOrd="0" presId="urn:microsoft.com/office/officeart/2005/8/layout/hierarchy3"/>
    <dgm:cxn modelId="{CD01506E-F664-42F8-A5A5-0482C9636406}" type="presParOf" srcId="{73D6D35E-B6DE-4423-9738-09118C1BD693}" destId="{F5236EF7-2E6F-4901-989F-2AACB0EC6750}" srcOrd="0" destOrd="0" presId="urn:microsoft.com/office/officeart/2005/8/layout/hierarchy3"/>
    <dgm:cxn modelId="{04803446-61AE-43E3-B72B-38B809EA4DD9}" type="presParOf" srcId="{73D6D35E-B6DE-4423-9738-09118C1BD693}" destId="{D933259E-5B6E-439A-BFAE-C763B06B8CA8}" srcOrd="1" destOrd="0" presId="urn:microsoft.com/office/officeart/2005/8/layout/hierarchy3"/>
    <dgm:cxn modelId="{376C029C-7B9F-44ED-8EB6-AFB1F158425B}" type="presParOf" srcId="{D2CB8C7C-C1F9-498C-A438-8620197B23A6}" destId="{8C612ECD-FD66-4B0A-891A-9E6AF680C63D}" srcOrd="1" destOrd="0" presId="urn:microsoft.com/office/officeart/2005/8/layout/hierarchy3"/>
    <dgm:cxn modelId="{4769F1EE-A520-4938-87A2-F932BD99D4D9}" type="presParOf" srcId="{8C612ECD-FD66-4B0A-891A-9E6AF680C63D}" destId="{3805BE0E-2747-48A9-9D44-6F2522578A1E}" srcOrd="0" destOrd="0" presId="urn:microsoft.com/office/officeart/2005/8/layout/hierarchy3"/>
    <dgm:cxn modelId="{04767AB7-A44B-471E-86AB-3102C28114B3}" type="presParOf" srcId="{8C612ECD-FD66-4B0A-891A-9E6AF680C63D}" destId="{92C538CC-7617-41C0-9372-A99CC5EF9BF5}" srcOrd="1" destOrd="0" presId="urn:microsoft.com/office/officeart/2005/8/layout/hierarchy3"/>
    <dgm:cxn modelId="{02CAC893-8EAA-4640-9C22-889AFFB5EBE3}" type="presParOf" srcId="{8C612ECD-FD66-4B0A-891A-9E6AF680C63D}" destId="{E2D86FB9-2816-4B6C-889B-70F02EC53ABF}" srcOrd="2" destOrd="0" presId="urn:microsoft.com/office/officeart/2005/8/layout/hierarchy3"/>
    <dgm:cxn modelId="{AEA3B0A9-E019-4C8E-AF3F-0AFC455329C0}" type="presParOf" srcId="{8C612ECD-FD66-4B0A-891A-9E6AF680C63D}" destId="{F64F4DF6-D4D0-4300-A404-80B3FDD1C115}" srcOrd="3" destOrd="0" presId="urn:microsoft.com/office/officeart/2005/8/layout/hierarchy3"/>
    <dgm:cxn modelId="{5A06FC9C-57DF-400B-9CC9-575CA119730E}" type="presParOf" srcId="{8C612ECD-FD66-4B0A-891A-9E6AF680C63D}" destId="{CFA69CCF-76CF-484A-94C0-E133A94DCBE8}" srcOrd="4" destOrd="0" presId="urn:microsoft.com/office/officeart/2005/8/layout/hierarchy3"/>
    <dgm:cxn modelId="{14B813AE-AAB7-4F58-B82D-48187ACE2762}" type="presParOf" srcId="{8C612ECD-FD66-4B0A-891A-9E6AF680C63D}" destId="{431DDA8D-B25F-42C9-9025-39CEFBB64C1B}" srcOrd="5" destOrd="0" presId="urn:microsoft.com/office/officeart/2005/8/layout/hierarchy3"/>
    <dgm:cxn modelId="{6A9D0310-7CE5-41AC-901F-77D29216D8A2}" type="presParOf" srcId="{8C612ECD-FD66-4B0A-891A-9E6AF680C63D}" destId="{1209B24D-A19A-4B75-9F58-70B663FBFAF9}" srcOrd="6" destOrd="0" presId="urn:microsoft.com/office/officeart/2005/8/layout/hierarchy3"/>
    <dgm:cxn modelId="{CA3914F5-57A8-4B41-941B-E39F3158BC5C}" type="presParOf" srcId="{8C612ECD-FD66-4B0A-891A-9E6AF680C63D}" destId="{D48D8896-CE2A-44FD-8970-918C49463A4E}" srcOrd="7" destOrd="0" presId="urn:microsoft.com/office/officeart/2005/8/layout/hierarchy3"/>
    <dgm:cxn modelId="{DB154657-E7B2-42D8-9D58-55A8D447B5EB}" type="presParOf" srcId="{8C612ECD-FD66-4B0A-891A-9E6AF680C63D}" destId="{71B82124-E416-480D-A394-C2E72643BC71}" srcOrd="8" destOrd="0" presId="urn:microsoft.com/office/officeart/2005/8/layout/hierarchy3"/>
    <dgm:cxn modelId="{519037FA-E6EB-4A53-9030-A1D397B5320F}" type="presParOf" srcId="{8C612ECD-FD66-4B0A-891A-9E6AF680C63D}" destId="{499465A5-CA16-460A-981A-95EB604F380E}" srcOrd="9" destOrd="0" presId="urn:microsoft.com/office/officeart/2005/8/layout/hierarchy3"/>
    <dgm:cxn modelId="{46B09844-4AE8-42CE-B4FD-5CF88F5BC9F9}" type="presParOf" srcId="{8C612ECD-FD66-4B0A-891A-9E6AF680C63D}" destId="{EAED794A-D228-42EF-A6CA-0AA36EE4E34F}" srcOrd="10" destOrd="0" presId="urn:microsoft.com/office/officeart/2005/8/layout/hierarchy3"/>
    <dgm:cxn modelId="{7762F201-F519-4F81-A1B9-870A83B2D5E5}" type="presParOf" srcId="{8C612ECD-FD66-4B0A-891A-9E6AF680C63D}" destId="{0034C294-0B42-4FA8-9067-8AE7F506CC5F}" srcOrd="11" destOrd="0" presId="urn:microsoft.com/office/officeart/2005/8/layout/hierarchy3"/>
    <dgm:cxn modelId="{4F83CE27-4EB5-4C5E-838B-23AED755FB1A}" type="presParOf" srcId="{7A1EF39A-7854-46FE-8217-9C0CDD92DAB1}" destId="{89AB45EA-8B9D-4342-95BD-0A85D93D0B13}" srcOrd="3" destOrd="0" presId="urn:microsoft.com/office/officeart/2005/8/layout/hierarchy3"/>
    <dgm:cxn modelId="{52F1EA8A-4AEB-4D08-A687-C2799FA13A77}" type="presParOf" srcId="{89AB45EA-8B9D-4342-95BD-0A85D93D0B13}" destId="{6B25C0E9-368C-469A-A181-9A64778F910F}" srcOrd="0" destOrd="0" presId="urn:microsoft.com/office/officeart/2005/8/layout/hierarchy3"/>
    <dgm:cxn modelId="{85634B9E-4C61-4470-9D24-68626E51709D}" type="presParOf" srcId="{6B25C0E9-368C-469A-A181-9A64778F910F}" destId="{ACFBAE67-4B62-4010-8D83-BD42C964A8D3}" srcOrd="0" destOrd="0" presId="urn:microsoft.com/office/officeart/2005/8/layout/hierarchy3"/>
    <dgm:cxn modelId="{26EA9D26-1800-475C-AF90-5A91CB4EB43A}" type="presParOf" srcId="{6B25C0E9-368C-469A-A181-9A64778F910F}" destId="{EEBCC836-63E2-45D0-B0A5-086A3CCA1690}" srcOrd="1" destOrd="0" presId="urn:microsoft.com/office/officeart/2005/8/layout/hierarchy3"/>
    <dgm:cxn modelId="{0F31F151-2532-4B2D-A248-51762E8628B4}" type="presParOf" srcId="{89AB45EA-8B9D-4342-95BD-0A85D93D0B13}" destId="{F95C87A5-F85A-470D-A783-899669E53588}" srcOrd="1" destOrd="0" presId="urn:microsoft.com/office/officeart/2005/8/layout/hierarchy3"/>
    <dgm:cxn modelId="{C13B596F-D736-442F-8CF8-F39DDD9EF925}" type="presParOf" srcId="{F95C87A5-F85A-470D-A783-899669E53588}" destId="{59911BE4-4208-4526-9A7D-A3A4347F1D43}" srcOrd="0" destOrd="0" presId="urn:microsoft.com/office/officeart/2005/8/layout/hierarchy3"/>
    <dgm:cxn modelId="{367E2934-769B-4097-B423-366AB76BCF8F}" type="presParOf" srcId="{F95C87A5-F85A-470D-A783-899669E53588}" destId="{52661991-43BA-408B-AF8C-CA2AB227F87C}" srcOrd="1" destOrd="0" presId="urn:microsoft.com/office/officeart/2005/8/layout/hierarchy3"/>
    <dgm:cxn modelId="{4DAEDF76-0360-4020-8468-93A9DA433251}" type="presParOf" srcId="{F95C87A5-F85A-470D-A783-899669E53588}" destId="{A07A7647-C0A0-4D9A-B7A4-034DD98BB1A5}" srcOrd="2" destOrd="0" presId="urn:microsoft.com/office/officeart/2005/8/layout/hierarchy3"/>
    <dgm:cxn modelId="{09A3DE4B-55F7-4190-8169-2A67C07E283C}" type="presParOf" srcId="{F95C87A5-F85A-470D-A783-899669E53588}" destId="{C2A170F7-4B6D-4D17-98F9-4831133B79FE}" srcOrd="3" destOrd="0" presId="urn:microsoft.com/office/officeart/2005/8/layout/hierarchy3"/>
    <dgm:cxn modelId="{70DFB10A-1D54-4891-B81D-DB3CC7B7994A}" type="presParOf" srcId="{F95C87A5-F85A-470D-A783-899669E53588}" destId="{979F5139-424E-4A84-809E-2DA5D7A6EB74}" srcOrd="4" destOrd="0" presId="urn:microsoft.com/office/officeart/2005/8/layout/hierarchy3"/>
    <dgm:cxn modelId="{16ABD44E-F948-40DE-B2BC-464037D9015C}" type="presParOf" srcId="{F95C87A5-F85A-470D-A783-899669E53588}" destId="{8E493CD7-D656-451B-B7BB-7D220E8E5B2D}" srcOrd="5" destOrd="0" presId="urn:microsoft.com/office/officeart/2005/8/layout/hierarchy3"/>
    <dgm:cxn modelId="{9CE6A3F2-9FF8-4083-830C-7B558F42F5D8}" type="presParOf" srcId="{F95C87A5-F85A-470D-A783-899669E53588}" destId="{7F062CFB-A72B-4D58-BEC6-F0DB99902563}" srcOrd="6" destOrd="0" presId="urn:microsoft.com/office/officeart/2005/8/layout/hierarchy3"/>
    <dgm:cxn modelId="{68738807-B34E-4DD7-83DE-3B3DEC80E967}" type="presParOf" srcId="{F95C87A5-F85A-470D-A783-899669E53588}" destId="{B9ADD3DC-4A72-4DA4-ABAF-F7A78EA81DAA}" srcOrd="7" destOrd="0" presId="urn:microsoft.com/office/officeart/2005/8/layout/hierarchy3"/>
    <dgm:cxn modelId="{4AD15AC2-94C2-4D7D-978D-77AF630FAE63}" type="presParOf" srcId="{F95C87A5-F85A-470D-A783-899669E53588}" destId="{5DEC9DEC-7772-4DAA-95D0-5FE899AA6389}" srcOrd="8" destOrd="0" presId="urn:microsoft.com/office/officeart/2005/8/layout/hierarchy3"/>
    <dgm:cxn modelId="{35394059-A003-4F5E-A729-33F177CB7B94}" type="presParOf" srcId="{F95C87A5-F85A-470D-A783-899669E53588}" destId="{3F9F47BB-163E-4BA0-87D7-AC6F9B82CBFD}" srcOrd="9" destOrd="0" presId="urn:microsoft.com/office/officeart/2005/8/layout/hierarchy3"/>
    <dgm:cxn modelId="{20748405-FBAD-420A-A27D-C264BE573746}" type="presParOf" srcId="{F95C87A5-F85A-470D-A783-899669E53588}" destId="{0DB18685-ADCB-40FE-BFDA-DEBDD1CC4633}" srcOrd="10" destOrd="0" presId="urn:microsoft.com/office/officeart/2005/8/layout/hierarchy3"/>
    <dgm:cxn modelId="{8C8C3A73-3590-422D-BD94-BD28EBC4045A}" type="presParOf" srcId="{F95C87A5-F85A-470D-A783-899669E53588}" destId="{BEBA385A-A48A-4662-9210-855CDB6DB5B7}" srcOrd="11" destOrd="0" presId="urn:microsoft.com/office/officeart/2005/8/layout/hierarchy3"/>
    <dgm:cxn modelId="{75FFA2CB-46A4-434F-98DF-629DA42B9B7D}" type="presParOf" srcId="{F95C87A5-F85A-470D-A783-899669E53588}" destId="{BD46B926-273C-4279-9217-4DB573B02839}" srcOrd="12" destOrd="0" presId="urn:microsoft.com/office/officeart/2005/8/layout/hierarchy3"/>
    <dgm:cxn modelId="{63812360-3BF8-46AB-ABB3-08DBEE774812}" type="presParOf" srcId="{F95C87A5-F85A-470D-A783-899669E53588}" destId="{F924B1FD-4014-4675-9DD7-944077542C3C}" srcOrd="13" destOrd="0" presId="urn:microsoft.com/office/officeart/2005/8/layout/hierarchy3"/>
    <dgm:cxn modelId="{CA1F7635-D610-49DF-9FF7-C7B97A404C15}" type="presParOf" srcId="{7A1EF39A-7854-46FE-8217-9C0CDD92DAB1}" destId="{DDAB8C4B-A4C9-4CDB-9D54-FB25E08B56F7}" srcOrd="4" destOrd="0" presId="urn:microsoft.com/office/officeart/2005/8/layout/hierarchy3"/>
    <dgm:cxn modelId="{9DA9ECC0-C12D-45E4-8FBF-002894EF1F4D}" type="presParOf" srcId="{DDAB8C4B-A4C9-4CDB-9D54-FB25E08B56F7}" destId="{FA41EB3A-FA65-4319-9E3E-2D648BB40034}" srcOrd="0" destOrd="0" presId="urn:microsoft.com/office/officeart/2005/8/layout/hierarchy3"/>
    <dgm:cxn modelId="{816B23E4-00FA-438E-B059-CB10187A077D}" type="presParOf" srcId="{FA41EB3A-FA65-4319-9E3E-2D648BB40034}" destId="{F558B509-BAD9-41BF-8253-FA16CC7E0B21}" srcOrd="0" destOrd="0" presId="urn:microsoft.com/office/officeart/2005/8/layout/hierarchy3"/>
    <dgm:cxn modelId="{F063FCB0-868B-4036-925B-5C764A7749DB}" type="presParOf" srcId="{FA41EB3A-FA65-4319-9E3E-2D648BB40034}" destId="{ED92C80B-09F3-493A-BDAA-518A7677F58B}" srcOrd="1" destOrd="0" presId="urn:microsoft.com/office/officeart/2005/8/layout/hierarchy3"/>
    <dgm:cxn modelId="{29BB711F-B331-4000-9B57-75E3EBD2B228}" type="presParOf" srcId="{DDAB8C4B-A4C9-4CDB-9D54-FB25E08B56F7}" destId="{0C37FD2D-B072-403A-9F72-87DACA575CDB}" srcOrd="1" destOrd="0" presId="urn:microsoft.com/office/officeart/2005/8/layout/hierarchy3"/>
    <dgm:cxn modelId="{FEC9816F-8492-487E-AD84-2BC4DD2A9031}" type="presParOf" srcId="{0C37FD2D-B072-403A-9F72-87DACA575CDB}" destId="{E6B6D314-6238-4740-BD66-5C5B731704CC}" srcOrd="0" destOrd="0" presId="urn:microsoft.com/office/officeart/2005/8/layout/hierarchy3"/>
    <dgm:cxn modelId="{BDFBB0B6-B51B-4EE9-BD23-90BD303B2599}" type="presParOf" srcId="{0C37FD2D-B072-403A-9F72-87DACA575CDB}" destId="{E75C8293-6B29-4221-9337-E00BE5EA0E31}" srcOrd="1" destOrd="0" presId="urn:microsoft.com/office/officeart/2005/8/layout/hierarchy3"/>
    <dgm:cxn modelId="{A49A0768-8B7A-4252-9232-3244FF986AE6}" type="presParOf" srcId="{0C37FD2D-B072-403A-9F72-87DACA575CDB}" destId="{9E8ED935-7791-412C-AC9E-47F99A8A3036}" srcOrd="2" destOrd="0" presId="urn:microsoft.com/office/officeart/2005/8/layout/hierarchy3"/>
    <dgm:cxn modelId="{4762B7A1-A2A4-4A19-93FD-722CE871C6F6}" type="presParOf" srcId="{0C37FD2D-B072-403A-9F72-87DACA575CDB}" destId="{76559E1C-E9DD-4D86-9C73-DB913B951329}" srcOrd="3" destOrd="0" presId="urn:microsoft.com/office/officeart/2005/8/layout/hierarchy3"/>
    <dgm:cxn modelId="{EEF1F8EF-1898-4E58-9D4B-5A5DAC70A30B}" type="presParOf" srcId="{0C37FD2D-B072-403A-9F72-87DACA575CDB}" destId="{465B4798-A917-47F5-9CD4-F35BE40840B6}" srcOrd="4" destOrd="0" presId="urn:microsoft.com/office/officeart/2005/8/layout/hierarchy3"/>
    <dgm:cxn modelId="{A99C2069-0CD0-489D-95C7-8E540D06B2E0}" type="presParOf" srcId="{0C37FD2D-B072-403A-9F72-87DACA575CDB}" destId="{AAB240E0-5F9C-4109-86B2-C40CD12BF3B5}" srcOrd="5" destOrd="0" presId="urn:microsoft.com/office/officeart/2005/8/layout/hierarchy3"/>
    <dgm:cxn modelId="{7D153DC4-1366-4D86-8AC3-441A82394C40}" type="presParOf" srcId="{0C37FD2D-B072-403A-9F72-87DACA575CDB}" destId="{DFFCCDF3-D4E4-4271-BD30-28B7F3C93109}" srcOrd="6" destOrd="0" presId="urn:microsoft.com/office/officeart/2005/8/layout/hierarchy3"/>
    <dgm:cxn modelId="{ED9B3940-D9F3-4207-B1FF-69BC3BEDE3E2}" type="presParOf" srcId="{0C37FD2D-B072-403A-9F72-87DACA575CDB}" destId="{2349BF83-4C86-43ED-980F-9B3C995A8A88}" srcOrd="7" destOrd="0" presId="urn:microsoft.com/office/officeart/2005/8/layout/hierarchy3"/>
    <dgm:cxn modelId="{D3DBC1D3-AF5C-4117-8C1C-2FCF5339757D}" type="presParOf" srcId="{0C37FD2D-B072-403A-9F72-87DACA575CDB}" destId="{5E07906C-54A5-4928-992C-9A1177BBBDB0}" srcOrd="8" destOrd="0" presId="urn:microsoft.com/office/officeart/2005/8/layout/hierarchy3"/>
    <dgm:cxn modelId="{7D2191D6-693B-49B3-9A27-04662D792FE6}" type="presParOf" srcId="{0C37FD2D-B072-403A-9F72-87DACA575CDB}" destId="{94B42CDC-EC60-4C72-AB97-D6C33C212A58}" srcOrd="9" destOrd="0" presId="urn:microsoft.com/office/officeart/2005/8/layout/hierarchy3"/>
    <dgm:cxn modelId="{F43FE4B6-945E-40DA-89B1-8D71B024CD4F}" type="presParOf" srcId="{0C37FD2D-B072-403A-9F72-87DACA575CDB}" destId="{4DD33D9C-8C3C-42F9-8FBC-50F606C5ACAB}" srcOrd="10" destOrd="0" presId="urn:microsoft.com/office/officeart/2005/8/layout/hierarchy3"/>
    <dgm:cxn modelId="{F75B02DA-A678-4615-BEC1-13D02BF4AF97}" type="presParOf" srcId="{0C37FD2D-B072-403A-9F72-87DACA575CDB}" destId="{03AACA61-73A6-4574-AFD5-CB1BE2EB3967}" srcOrd="11" destOrd="0" presId="urn:microsoft.com/office/officeart/2005/8/layout/hierarchy3"/>
    <dgm:cxn modelId="{3E888706-FDE0-4D00-B781-A5B4A990FE8F}" type="presParOf" srcId="{0C37FD2D-B072-403A-9F72-87DACA575CDB}" destId="{AA24095A-5956-4E00-A02C-BE45B430741D}" srcOrd="12" destOrd="0" presId="urn:microsoft.com/office/officeart/2005/8/layout/hierarchy3"/>
    <dgm:cxn modelId="{22DF2080-8839-44BC-A627-665711CB69B5}" type="presParOf" srcId="{0C37FD2D-B072-403A-9F72-87DACA575CDB}" destId="{848B2BE0-7091-41C6-BC4D-8A0FAAE42A26}" srcOrd="1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9208E52-45D9-407E-BE97-F87FF18C9915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0EC2263-63F6-42EC-B92A-C494C72D271C}" type="pres">
      <dgm:prSet presAssocID="{E9208E52-45D9-407E-BE97-F87FF18C9915}" presName="outerComposite" presStyleCnt="0">
        <dgm:presLayoutVars>
          <dgm:chMax val="5"/>
          <dgm:dir/>
          <dgm:resizeHandles val="exact"/>
        </dgm:presLayoutVars>
      </dgm:prSet>
      <dgm:spPr/>
    </dgm:pt>
    <dgm:pt modelId="{0BE484A6-1F24-46CC-B6A1-CF67836F1ACB}" type="pres">
      <dgm:prSet presAssocID="{E9208E52-45D9-407E-BE97-F87FF18C9915}" presName="dummyMaxCanvas" presStyleCnt="0">
        <dgm:presLayoutVars/>
      </dgm:prSet>
      <dgm:spPr/>
    </dgm:pt>
  </dgm:ptLst>
  <dgm:cxnLst>
    <dgm:cxn modelId="{1CA98687-2D30-420B-9DD3-48F42FC85E13}" type="presOf" srcId="{E9208E52-45D9-407E-BE97-F87FF18C9915}" destId="{C0EC2263-63F6-42EC-B92A-C494C72D271C}" srcOrd="0" destOrd="0" presId="urn:microsoft.com/office/officeart/2005/8/layout/vProcess5"/>
    <dgm:cxn modelId="{037B0F4D-4FB5-4B71-8021-219B087D7780}" type="presParOf" srcId="{C0EC2263-63F6-42EC-B92A-C494C72D271C}" destId="{0BE484A6-1F24-46CC-B6A1-CF67836F1ACB}" srcOrd="0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E0E94A-A7DB-4A01-B363-B72DF61ABC42}">
      <dsp:nvSpPr>
        <dsp:cNvPr id="0" name=""/>
        <dsp:cNvSpPr/>
      </dsp:nvSpPr>
      <dsp:spPr>
        <a:xfrm>
          <a:off x="2680" y="432851"/>
          <a:ext cx="914035" cy="457017"/>
        </a:xfrm>
        <a:prstGeom prst="roundRect">
          <a:avLst>
            <a:gd name="adj" fmla="val 10000"/>
          </a:avLst>
        </a:prstGeom>
        <a:solidFill>
          <a:srgbClr val="148E8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Jaar 1</a:t>
          </a:r>
        </a:p>
      </dsp:txBody>
      <dsp:txXfrm>
        <a:off x="16066" y="446237"/>
        <a:ext cx="887263" cy="430245"/>
      </dsp:txXfrm>
    </dsp:sp>
    <dsp:sp modelId="{21475712-57FA-43C5-B6EA-BA7DBA29784D}">
      <dsp:nvSpPr>
        <dsp:cNvPr id="0" name=""/>
        <dsp:cNvSpPr/>
      </dsp:nvSpPr>
      <dsp:spPr>
        <a:xfrm>
          <a:off x="48364" y="889869"/>
          <a:ext cx="91440" cy="3427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2565"/>
              </a:lnTo>
              <a:lnTo>
                <a:pt x="137070" y="34256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25A2B7-7E9A-4203-AE0E-EA9C68DE5612}">
      <dsp:nvSpPr>
        <dsp:cNvPr id="0" name=""/>
        <dsp:cNvSpPr/>
      </dsp:nvSpPr>
      <dsp:spPr>
        <a:xfrm>
          <a:off x="185487" y="1004123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check PDCA van de opleiding / opleidings-vergaderingen </a:t>
          </a:r>
        </a:p>
      </dsp:txBody>
      <dsp:txXfrm>
        <a:off x="198873" y="1017509"/>
        <a:ext cx="704456" cy="430245"/>
      </dsp:txXfrm>
    </dsp:sp>
    <dsp:sp modelId="{D16086E6-3BFD-41B3-BBC5-73E902552357}">
      <dsp:nvSpPr>
        <dsp:cNvPr id="0" name=""/>
        <dsp:cNvSpPr/>
      </dsp:nvSpPr>
      <dsp:spPr>
        <a:xfrm>
          <a:off x="48364" y="889869"/>
          <a:ext cx="91440" cy="9140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14035"/>
              </a:lnTo>
              <a:lnTo>
                <a:pt x="137123" y="91403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A2FE18-E8B4-407D-AFA4-D5153A599182}">
      <dsp:nvSpPr>
        <dsp:cNvPr id="0" name=""/>
        <dsp:cNvSpPr/>
      </dsp:nvSpPr>
      <dsp:spPr>
        <a:xfrm>
          <a:off x="185487" y="1575396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speerpunten COC</a:t>
          </a:r>
        </a:p>
      </dsp:txBody>
      <dsp:txXfrm>
        <a:off x="198873" y="1588782"/>
        <a:ext cx="704456" cy="430245"/>
      </dsp:txXfrm>
    </dsp:sp>
    <dsp:sp modelId="{2AE28062-F349-4CEE-82E4-1D3CEB304A08}">
      <dsp:nvSpPr>
        <dsp:cNvPr id="0" name=""/>
        <dsp:cNvSpPr/>
      </dsp:nvSpPr>
      <dsp:spPr>
        <a:xfrm>
          <a:off x="48364" y="889869"/>
          <a:ext cx="91440" cy="158113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85307"/>
              </a:lnTo>
              <a:lnTo>
                <a:pt x="137123" y="1485307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07E333-89AF-4B75-B36E-C42BDE0122CE}">
      <dsp:nvSpPr>
        <dsp:cNvPr id="0" name=""/>
        <dsp:cNvSpPr/>
      </dsp:nvSpPr>
      <dsp:spPr>
        <a:xfrm>
          <a:off x="185487" y="2146668"/>
          <a:ext cx="731228" cy="64867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D-rect / klimaatgesprek middels rondetafel-gesprek 2x p/j </a:t>
          </a:r>
        </a:p>
      </dsp:txBody>
      <dsp:txXfrm>
        <a:off x="204486" y="2165667"/>
        <a:ext cx="693230" cy="610679"/>
      </dsp:txXfrm>
    </dsp:sp>
    <dsp:sp modelId="{046FE195-C5A7-4431-82A9-596E306FCC7A}">
      <dsp:nvSpPr>
        <dsp:cNvPr id="0" name=""/>
        <dsp:cNvSpPr/>
      </dsp:nvSpPr>
      <dsp:spPr>
        <a:xfrm>
          <a:off x="48364" y="889869"/>
          <a:ext cx="91440" cy="22482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48239"/>
              </a:lnTo>
              <a:lnTo>
                <a:pt x="137123" y="2248239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32AD02-CF87-4777-BAE5-CEA13D892D3A}">
      <dsp:nvSpPr>
        <dsp:cNvPr id="0" name=""/>
        <dsp:cNvSpPr/>
      </dsp:nvSpPr>
      <dsp:spPr>
        <a:xfrm>
          <a:off x="185487" y="2909600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Jaargesprek met opleiders</a:t>
          </a:r>
        </a:p>
      </dsp:txBody>
      <dsp:txXfrm>
        <a:off x="198873" y="2922986"/>
        <a:ext cx="704456" cy="430245"/>
      </dsp:txXfrm>
    </dsp:sp>
    <dsp:sp modelId="{3DCF1AEB-DF9C-494B-A335-154E55F3AB11}">
      <dsp:nvSpPr>
        <dsp:cNvPr id="0" name=""/>
        <dsp:cNvSpPr/>
      </dsp:nvSpPr>
      <dsp:spPr>
        <a:xfrm>
          <a:off x="48364" y="889869"/>
          <a:ext cx="91440" cy="28195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36782"/>
              </a:lnTo>
              <a:lnTo>
                <a:pt x="137123" y="2836782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887AF3-F77F-45A7-A9E7-4A8E19E7C8E0}">
      <dsp:nvSpPr>
        <dsp:cNvPr id="0" name=""/>
        <dsp:cNvSpPr/>
      </dsp:nvSpPr>
      <dsp:spPr>
        <a:xfrm>
          <a:off x="185487" y="3480872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Exit-enquête</a:t>
          </a:r>
        </a:p>
      </dsp:txBody>
      <dsp:txXfrm>
        <a:off x="198873" y="3494258"/>
        <a:ext cx="704456" cy="430245"/>
      </dsp:txXfrm>
    </dsp:sp>
    <dsp:sp modelId="{37E03B72-3A0D-4A05-B758-236570F74A54}">
      <dsp:nvSpPr>
        <dsp:cNvPr id="0" name=""/>
        <dsp:cNvSpPr/>
      </dsp:nvSpPr>
      <dsp:spPr>
        <a:xfrm>
          <a:off x="1145225" y="432851"/>
          <a:ext cx="914035" cy="457017"/>
        </a:xfrm>
        <a:prstGeom prst="roundRect">
          <a:avLst>
            <a:gd name="adj" fmla="val 10000"/>
          </a:avLst>
        </a:prstGeom>
        <a:solidFill>
          <a:srgbClr val="148E8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Jaar 2</a:t>
          </a:r>
        </a:p>
      </dsp:txBody>
      <dsp:txXfrm>
        <a:off x="1158611" y="446237"/>
        <a:ext cx="887263" cy="430245"/>
      </dsp:txXfrm>
    </dsp:sp>
    <dsp:sp modelId="{541604AA-094D-42A1-B039-527C9872D696}">
      <dsp:nvSpPr>
        <dsp:cNvPr id="0" name=""/>
        <dsp:cNvSpPr/>
      </dsp:nvSpPr>
      <dsp:spPr>
        <a:xfrm>
          <a:off x="1190908" y="889869"/>
          <a:ext cx="91440" cy="3427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2565"/>
              </a:lnTo>
              <a:lnTo>
                <a:pt x="137070" y="34256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7166A7-0CCF-4A7E-ABD5-0D76A785E638}">
      <dsp:nvSpPr>
        <dsp:cNvPr id="0" name=""/>
        <dsp:cNvSpPr/>
      </dsp:nvSpPr>
      <dsp:spPr>
        <a:xfrm>
          <a:off x="1328032" y="1004123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check PDCA van de opleiding / opleidings-vergaderingen </a:t>
          </a:r>
        </a:p>
      </dsp:txBody>
      <dsp:txXfrm>
        <a:off x="1341418" y="1017509"/>
        <a:ext cx="704456" cy="430245"/>
      </dsp:txXfrm>
    </dsp:sp>
    <dsp:sp modelId="{95AB7E01-8CDA-406B-8F8D-9B7FA0A9561F}">
      <dsp:nvSpPr>
        <dsp:cNvPr id="0" name=""/>
        <dsp:cNvSpPr/>
      </dsp:nvSpPr>
      <dsp:spPr>
        <a:xfrm>
          <a:off x="1190908" y="889869"/>
          <a:ext cx="91440" cy="9140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14035"/>
              </a:lnTo>
              <a:lnTo>
                <a:pt x="137123" y="91403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C16A59-E389-4710-8B6D-2DE6488AD835}">
      <dsp:nvSpPr>
        <dsp:cNvPr id="0" name=""/>
        <dsp:cNvSpPr/>
      </dsp:nvSpPr>
      <dsp:spPr>
        <a:xfrm>
          <a:off x="1328032" y="1575396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speerpunten COC</a:t>
          </a:r>
        </a:p>
      </dsp:txBody>
      <dsp:txXfrm>
        <a:off x="1341418" y="1588782"/>
        <a:ext cx="704456" cy="430245"/>
      </dsp:txXfrm>
    </dsp:sp>
    <dsp:sp modelId="{5BB4F9FC-B011-448E-9220-5BC8D325C94C}">
      <dsp:nvSpPr>
        <dsp:cNvPr id="0" name=""/>
        <dsp:cNvSpPr/>
      </dsp:nvSpPr>
      <dsp:spPr>
        <a:xfrm>
          <a:off x="1190908" y="889869"/>
          <a:ext cx="91440" cy="15775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85307"/>
              </a:lnTo>
              <a:lnTo>
                <a:pt x="137123" y="1485307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9D73CC-C32E-4EA5-9C43-5A3A145C5FB1}">
      <dsp:nvSpPr>
        <dsp:cNvPr id="0" name=""/>
        <dsp:cNvSpPr/>
      </dsp:nvSpPr>
      <dsp:spPr>
        <a:xfrm>
          <a:off x="1328032" y="2146668"/>
          <a:ext cx="731228" cy="64157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D-rect / klimaatgesprek middels rondetafel-gesprek 2x p/</a:t>
          </a:r>
        </a:p>
      </dsp:txBody>
      <dsp:txXfrm>
        <a:off x="1346823" y="2165459"/>
        <a:ext cx="693646" cy="603993"/>
      </dsp:txXfrm>
    </dsp:sp>
    <dsp:sp modelId="{62462D72-8169-4B43-AB2C-A852445B3FDB}">
      <dsp:nvSpPr>
        <dsp:cNvPr id="0" name=""/>
        <dsp:cNvSpPr/>
      </dsp:nvSpPr>
      <dsp:spPr>
        <a:xfrm>
          <a:off x="1190908" y="889869"/>
          <a:ext cx="91440" cy="224113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41137"/>
              </a:lnTo>
              <a:lnTo>
                <a:pt x="137123" y="2241137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895C28-E0FE-4F46-B601-E7EB886E1519}">
      <dsp:nvSpPr>
        <dsp:cNvPr id="0" name=""/>
        <dsp:cNvSpPr/>
      </dsp:nvSpPr>
      <dsp:spPr>
        <a:xfrm>
          <a:off x="1328032" y="2902498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Jaargesprek met opleiders</a:t>
          </a:r>
        </a:p>
      </dsp:txBody>
      <dsp:txXfrm>
        <a:off x="1341418" y="2915884"/>
        <a:ext cx="704456" cy="430245"/>
      </dsp:txXfrm>
    </dsp:sp>
    <dsp:sp modelId="{1F9A6446-868E-4089-9EF4-72B9ECE77776}">
      <dsp:nvSpPr>
        <dsp:cNvPr id="0" name=""/>
        <dsp:cNvSpPr/>
      </dsp:nvSpPr>
      <dsp:spPr>
        <a:xfrm>
          <a:off x="1190908" y="889869"/>
          <a:ext cx="91440" cy="28124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31997"/>
              </a:lnTo>
              <a:lnTo>
                <a:pt x="137123" y="2831997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2B2A5A-92D0-4584-9B58-15EB31FA7B86}">
      <dsp:nvSpPr>
        <dsp:cNvPr id="0" name=""/>
        <dsp:cNvSpPr/>
      </dsp:nvSpPr>
      <dsp:spPr>
        <a:xfrm>
          <a:off x="1328032" y="3473770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Exit-enquête</a:t>
          </a:r>
        </a:p>
      </dsp:txBody>
      <dsp:txXfrm>
        <a:off x="1341418" y="3487156"/>
        <a:ext cx="704456" cy="430245"/>
      </dsp:txXfrm>
    </dsp:sp>
    <dsp:sp modelId="{C0C28B3D-D6C1-4A34-B5B1-B186438F9B88}">
      <dsp:nvSpPr>
        <dsp:cNvPr id="0" name=""/>
        <dsp:cNvSpPr/>
      </dsp:nvSpPr>
      <dsp:spPr>
        <a:xfrm>
          <a:off x="1190908" y="889869"/>
          <a:ext cx="91440" cy="3383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03270"/>
              </a:lnTo>
              <a:lnTo>
                <a:pt x="137123" y="3403270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E2FD01-D4D4-45AC-AF16-6358479892F4}">
      <dsp:nvSpPr>
        <dsp:cNvPr id="0" name=""/>
        <dsp:cNvSpPr/>
      </dsp:nvSpPr>
      <dsp:spPr>
        <a:xfrm>
          <a:off x="1328032" y="4045042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Effectgesprekken </a:t>
          </a:r>
          <a:r>
            <a:rPr lang="nl-NL" sz="8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obv</a:t>
          </a: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MCTQ</a:t>
          </a:r>
        </a:p>
      </dsp:txBody>
      <dsp:txXfrm>
        <a:off x="1341418" y="4058428"/>
        <a:ext cx="704456" cy="430245"/>
      </dsp:txXfrm>
    </dsp:sp>
    <dsp:sp modelId="{F5236EF7-2E6F-4901-989F-2AACB0EC6750}">
      <dsp:nvSpPr>
        <dsp:cNvPr id="0" name=""/>
        <dsp:cNvSpPr/>
      </dsp:nvSpPr>
      <dsp:spPr>
        <a:xfrm>
          <a:off x="2287769" y="432851"/>
          <a:ext cx="914035" cy="457017"/>
        </a:xfrm>
        <a:prstGeom prst="roundRect">
          <a:avLst>
            <a:gd name="adj" fmla="val 10000"/>
          </a:avLst>
        </a:prstGeom>
        <a:solidFill>
          <a:srgbClr val="148E8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Jaar 3</a:t>
          </a:r>
        </a:p>
      </dsp:txBody>
      <dsp:txXfrm>
        <a:off x="2301155" y="446237"/>
        <a:ext cx="887263" cy="430245"/>
      </dsp:txXfrm>
    </dsp:sp>
    <dsp:sp modelId="{3805BE0E-2747-48A9-9D44-6F2522578A1E}">
      <dsp:nvSpPr>
        <dsp:cNvPr id="0" name=""/>
        <dsp:cNvSpPr/>
      </dsp:nvSpPr>
      <dsp:spPr>
        <a:xfrm>
          <a:off x="2333453" y="889869"/>
          <a:ext cx="91440" cy="3427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2565"/>
              </a:lnTo>
              <a:lnTo>
                <a:pt x="137070" y="34256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C538CC-7617-41C0-9372-A99CC5EF9BF5}">
      <dsp:nvSpPr>
        <dsp:cNvPr id="0" name=""/>
        <dsp:cNvSpPr/>
      </dsp:nvSpPr>
      <dsp:spPr>
        <a:xfrm>
          <a:off x="2470576" y="1004123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check PDCA van de opleiding / opleidings-vergaderingen </a:t>
          </a:r>
        </a:p>
      </dsp:txBody>
      <dsp:txXfrm>
        <a:off x="2483962" y="1017509"/>
        <a:ext cx="704456" cy="430245"/>
      </dsp:txXfrm>
    </dsp:sp>
    <dsp:sp modelId="{E2D86FB9-2816-4B6C-889B-70F02EC53ABF}">
      <dsp:nvSpPr>
        <dsp:cNvPr id="0" name=""/>
        <dsp:cNvSpPr/>
      </dsp:nvSpPr>
      <dsp:spPr>
        <a:xfrm>
          <a:off x="2333453" y="889869"/>
          <a:ext cx="91440" cy="9140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14035"/>
              </a:lnTo>
              <a:lnTo>
                <a:pt x="137123" y="91403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4F4DF6-D4D0-4300-A404-80B3FDD1C115}">
      <dsp:nvSpPr>
        <dsp:cNvPr id="0" name=""/>
        <dsp:cNvSpPr/>
      </dsp:nvSpPr>
      <dsp:spPr>
        <a:xfrm>
          <a:off x="2470576" y="1575396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speerpunten COC – Visie &amp; Missie </a:t>
          </a:r>
        </a:p>
      </dsp:txBody>
      <dsp:txXfrm>
        <a:off x="2483962" y="1588782"/>
        <a:ext cx="704456" cy="430245"/>
      </dsp:txXfrm>
    </dsp:sp>
    <dsp:sp modelId="{F117DC7D-6A58-48DA-8FA4-1A3A5DC9AF37}">
      <dsp:nvSpPr>
        <dsp:cNvPr id="0" name=""/>
        <dsp:cNvSpPr/>
      </dsp:nvSpPr>
      <dsp:spPr>
        <a:xfrm>
          <a:off x="2333453" y="889869"/>
          <a:ext cx="91440" cy="15775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77586"/>
              </a:lnTo>
              <a:lnTo>
                <a:pt x="137123" y="1577586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1F1FDA-CC70-4C37-9113-27A4C0D8358E}">
      <dsp:nvSpPr>
        <dsp:cNvPr id="0" name=""/>
        <dsp:cNvSpPr/>
      </dsp:nvSpPr>
      <dsp:spPr>
        <a:xfrm>
          <a:off x="2470576" y="2146668"/>
          <a:ext cx="731228" cy="64157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D-rect / klimaatgesprek middels rondetafel-gesprek 2x p/j</a:t>
          </a:r>
        </a:p>
      </dsp:txBody>
      <dsp:txXfrm>
        <a:off x="2489367" y="2165459"/>
        <a:ext cx="693646" cy="603993"/>
      </dsp:txXfrm>
    </dsp:sp>
    <dsp:sp modelId="{6F68CC08-ABBF-4C87-9F31-5ECDEFB99BDC}">
      <dsp:nvSpPr>
        <dsp:cNvPr id="0" name=""/>
        <dsp:cNvSpPr/>
      </dsp:nvSpPr>
      <dsp:spPr>
        <a:xfrm>
          <a:off x="2333453" y="889869"/>
          <a:ext cx="91440" cy="224113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41137"/>
              </a:lnTo>
              <a:lnTo>
                <a:pt x="137123" y="2241137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67ED5D-7C58-4490-875D-4E7C43989E88}">
      <dsp:nvSpPr>
        <dsp:cNvPr id="0" name=""/>
        <dsp:cNvSpPr/>
      </dsp:nvSpPr>
      <dsp:spPr>
        <a:xfrm>
          <a:off x="2470576" y="2902498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Jaargesprek met opleiders</a:t>
          </a:r>
        </a:p>
      </dsp:txBody>
      <dsp:txXfrm>
        <a:off x="2483962" y="2915884"/>
        <a:ext cx="704456" cy="430245"/>
      </dsp:txXfrm>
    </dsp:sp>
    <dsp:sp modelId="{28DAF342-E39A-4F76-BA2A-0CD757E5610F}">
      <dsp:nvSpPr>
        <dsp:cNvPr id="0" name=""/>
        <dsp:cNvSpPr/>
      </dsp:nvSpPr>
      <dsp:spPr>
        <a:xfrm>
          <a:off x="2333453" y="889869"/>
          <a:ext cx="91440" cy="28124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31997"/>
              </a:lnTo>
              <a:lnTo>
                <a:pt x="137123" y="2831997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75FF3B-D0CB-4C69-8A42-D4854B8F4AA1}">
      <dsp:nvSpPr>
        <dsp:cNvPr id="0" name=""/>
        <dsp:cNvSpPr/>
      </dsp:nvSpPr>
      <dsp:spPr>
        <a:xfrm>
          <a:off x="2470576" y="3473770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Exit-enquête</a:t>
          </a:r>
        </a:p>
      </dsp:txBody>
      <dsp:txXfrm>
        <a:off x="2483962" y="3487156"/>
        <a:ext cx="704456" cy="430245"/>
      </dsp:txXfrm>
    </dsp:sp>
    <dsp:sp modelId="{9CFAEA69-F1BE-48D2-ADBA-2389553E9A02}">
      <dsp:nvSpPr>
        <dsp:cNvPr id="0" name=""/>
        <dsp:cNvSpPr/>
      </dsp:nvSpPr>
      <dsp:spPr>
        <a:xfrm>
          <a:off x="2333453" y="889869"/>
          <a:ext cx="91440" cy="354512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45126"/>
              </a:lnTo>
              <a:lnTo>
                <a:pt x="137123" y="3545126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101FEF-B22F-4127-9935-7514AAE3CDFB}">
      <dsp:nvSpPr>
        <dsp:cNvPr id="0" name=""/>
        <dsp:cNvSpPr/>
      </dsp:nvSpPr>
      <dsp:spPr>
        <a:xfrm>
          <a:off x="2470576" y="4045042"/>
          <a:ext cx="731228" cy="77990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Interne opleidings-visitatie / interne evaluatie</a:t>
          </a:r>
        </a:p>
      </dsp:txBody>
      <dsp:txXfrm>
        <a:off x="2491993" y="4066459"/>
        <a:ext cx="688394" cy="737071"/>
      </dsp:txXfrm>
    </dsp:sp>
    <dsp:sp modelId="{ACFBAE67-4B62-4010-8D83-BD42C964A8D3}">
      <dsp:nvSpPr>
        <dsp:cNvPr id="0" name=""/>
        <dsp:cNvSpPr/>
      </dsp:nvSpPr>
      <dsp:spPr>
        <a:xfrm>
          <a:off x="3430314" y="432851"/>
          <a:ext cx="914035" cy="457017"/>
        </a:xfrm>
        <a:prstGeom prst="roundRect">
          <a:avLst>
            <a:gd name="adj" fmla="val 10000"/>
          </a:avLst>
        </a:prstGeom>
        <a:solidFill>
          <a:srgbClr val="148E8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Jaar 4</a:t>
          </a:r>
        </a:p>
      </dsp:txBody>
      <dsp:txXfrm>
        <a:off x="3443700" y="446237"/>
        <a:ext cx="887263" cy="430245"/>
      </dsp:txXfrm>
    </dsp:sp>
    <dsp:sp modelId="{59911BE4-4208-4526-9A7D-A3A4347F1D43}">
      <dsp:nvSpPr>
        <dsp:cNvPr id="0" name=""/>
        <dsp:cNvSpPr/>
      </dsp:nvSpPr>
      <dsp:spPr>
        <a:xfrm>
          <a:off x="3475997" y="889869"/>
          <a:ext cx="91440" cy="3427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2565"/>
              </a:lnTo>
              <a:lnTo>
                <a:pt x="137070" y="34256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661991-43BA-408B-AF8C-CA2AB227F87C}">
      <dsp:nvSpPr>
        <dsp:cNvPr id="0" name=""/>
        <dsp:cNvSpPr/>
      </dsp:nvSpPr>
      <dsp:spPr>
        <a:xfrm>
          <a:off x="3613121" y="1004123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check PDCA van de opleiding / opleidings-vergaderingen </a:t>
          </a:r>
        </a:p>
      </dsp:txBody>
      <dsp:txXfrm>
        <a:off x="3626507" y="1017509"/>
        <a:ext cx="704456" cy="430245"/>
      </dsp:txXfrm>
    </dsp:sp>
    <dsp:sp modelId="{A07A7647-C0A0-4D9A-B7A4-034DD98BB1A5}">
      <dsp:nvSpPr>
        <dsp:cNvPr id="0" name=""/>
        <dsp:cNvSpPr/>
      </dsp:nvSpPr>
      <dsp:spPr>
        <a:xfrm>
          <a:off x="3475997" y="889869"/>
          <a:ext cx="91440" cy="9140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14035"/>
              </a:lnTo>
              <a:lnTo>
                <a:pt x="137123" y="91403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A170F7-4B6D-4D17-98F9-4831133B79FE}">
      <dsp:nvSpPr>
        <dsp:cNvPr id="0" name=""/>
        <dsp:cNvSpPr/>
      </dsp:nvSpPr>
      <dsp:spPr>
        <a:xfrm>
          <a:off x="3613121" y="1575396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speerpunten COC</a:t>
          </a:r>
        </a:p>
      </dsp:txBody>
      <dsp:txXfrm>
        <a:off x="3626507" y="1588782"/>
        <a:ext cx="704456" cy="430245"/>
      </dsp:txXfrm>
    </dsp:sp>
    <dsp:sp modelId="{EC56D28D-1414-4ECE-9CA5-538D00A935B2}">
      <dsp:nvSpPr>
        <dsp:cNvPr id="0" name=""/>
        <dsp:cNvSpPr/>
      </dsp:nvSpPr>
      <dsp:spPr>
        <a:xfrm>
          <a:off x="3475997" y="889869"/>
          <a:ext cx="91440" cy="159900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99000"/>
              </a:lnTo>
              <a:lnTo>
                <a:pt x="137123" y="1599000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44AE24-A483-4B6C-A5DE-458A649DC80C}">
      <dsp:nvSpPr>
        <dsp:cNvPr id="0" name=""/>
        <dsp:cNvSpPr/>
      </dsp:nvSpPr>
      <dsp:spPr>
        <a:xfrm>
          <a:off x="3613121" y="2146668"/>
          <a:ext cx="731228" cy="68440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D-rect / klimaatgesprek middels rondetafel-gesprek 2x p/j</a:t>
          </a:r>
        </a:p>
      </dsp:txBody>
      <dsp:txXfrm>
        <a:off x="3633166" y="2166713"/>
        <a:ext cx="691138" cy="644312"/>
      </dsp:txXfrm>
    </dsp:sp>
    <dsp:sp modelId="{F0F7F085-55CD-43BB-AAAE-AE261D3690D3}">
      <dsp:nvSpPr>
        <dsp:cNvPr id="0" name=""/>
        <dsp:cNvSpPr/>
      </dsp:nvSpPr>
      <dsp:spPr>
        <a:xfrm>
          <a:off x="3475997" y="889869"/>
          <a:ext cx="91440" cy="228396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83964"/>
              </a:lnTo>
              <a:lnTo>
                <a:pt x="137123" y="2283964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CE571F-3D3F-41CB-A4E7-14683FBC21B5}">
      <dsp:nvSpPr>
        <dsp:cNvPr id="0" name=""/>
        <dsp:cNvSpPr/>
      </dsp:nvSpPr>
      <dsp:spPr>
        <a:xfrm>
          <a:off x="3613121" y="2945325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Exit-enquête</a:t>
          </a:r>
        </a:p>
      </dsp:txBody>
      <dsp:txXfrm>
        <a:off x="3626507" y="2958711"/>
        <a:ext cx="704456" cy="430245"/>
      </dsp:txXfrm>
    </dsp:sp>
    <dsp:sp modelId="{612D2136-2D2F-4F23-BBE0-234E972A23CB}">
      <dsp:nvSpPr>
        <dsp:cNvPr id="0" name=""/>
        <dsp:cNvSpPr/>
      </dsp:nvSpPr>
      <dsp:spPr>
        <a:xfrm>
          <a:off x="3475997" y="889869"/>
          <a:ext cx="91440" cy="285523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55237"/>
              </a:lnTo>
              <a:lnTo>
                <a:pt x="137123" y="2855237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58D71F-0DFD-4F92-BCC3-B7700B1AB4BC}">
      <dsp:nvSpPr>
        <dsp:cNvPr id="0" name=""/>
        <dsp:cNvSpPr/>
      </dsp:nvSpPr>
      <dsp:spPr>
        <a:xfrm>
          <a:off x="3613121" y="3516597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Effectgesprekken obv MCTQ</a:t>
          </a:r>
          <a:endParaRPr lang="nl-NL" sz="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3626507" y="3529983"/>
        <a:ext cx="704456" cy="430245"/>
      </dsp:txXfrm>
    </dsp:sp>
    <dsp:sp modelId="{F558B509-BAD9-41BF-8253-FA16CC7E0B21}">
      <dsp:nvSpPr>
        <dsp:cNvPr id="0" name=""/>
        <dsp:cNvSpPr/>
      </dsp:nvSpPr>
      <dsp:spPr>
        <a:xfrm>
          <a:off x="4572858" y="432851"/>
          <a:ext cx="914035" cy="457017"/>
        </a:xfrm>
        <a:prstGeom prst="roundRect">
          <a:avLst>
            <a:gd name="adj" fmla="val 10000"/>
          </a:avLst>
        </a:prstGeom>
        <a:solidFill>
          <a:srgbClr val="148E8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Jaar 5</a:t>
          </a:r>
        </a:p>
      </dsp:txBody>
      <dsp:txXfrm>
        <a:off x="4586244" y="446237"/>
        <a:ext cx="887263" cy="430245"/>
      </dsp:txXfrm>
    </dsp:sp>
    <dsp:sp modelId="{E6B6D314-6238-4740-BD66-5C5B731704CC}">
      <dsp:nvSpPr>
        <dsp:cNvPr id="0" name=""/>
        <dsp:cNvSpPr/>
      </dsp:nvSpPr>
      <dsp:spPr>
        <a:xfrm>
          <a:off x="4618542" y="889869"/>
          <a:ext cx="91440" cy="3427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2565"/>
              </a:lnTo>
              <a:lnTo>
                <a:pt x="137070" y="34256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5C8293-6B29-4221-9337-E00BE5EA0E31}">
      <dsp:nvSpPr>
        <dsp:cNvPr id="0" name=""/>
        <dsp:cNvSpPr/>
      </dsp:nvSpPr>
      <dsp:spPr>
        <a:xfrm>
          <a:off x="4755665" y="1004123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check PDCA van de opleiding / opleidings-vergaderingen </a:t>
          </a:r>
        </a:p>
      </dsp:txBody>
      <dsp:txXfrm>
        <a:off x="4769051" y="1017509"/>
        <a:ext cx="704456" cy="430245"/>
      </dsp:txXfrm>
    </dsp:sp>
    <dsp:sp modelId="{9E8ED935-7791-412C-AC9E-47F99A8A3036}">
      <dsp:nvSpPr>
        <dsp:cNvPr id="0" name=""/>
        <dsp:cNvSpPr/>
      </dsp:nvSpPr>
      <dsp:spPr>
        <a:xfrm>
          <a:off x="4618542" y="889869"/>
          <a:ext cx="91440" cy="9140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14035"/>
              </a:lnTo>
              <a:lnTo>
                <a:pt x="137123" y="91403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559E1C-E9DD-4D86-9C73-DB913B951329}">
      <dsp:nvSpPr>
        <dsp:cNvPr id="0" name=""/>
        <dsp:cNvSpPr/>
      </dsp:nvSpPr>
      <dsp:spPr>
        <a:xfrm>
          <a:off x="4755665" y="1575396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speerpunten COC</a:t>
          </a:r>
        </a:p>
      </dsp:txBody>
      <dsp:txXfrm>
        <a:off x="4769051" y="1588782"/>
        <a:ext cx="704456" cy="430245"/>
      </dsp:txXfrm>
    </dsp:sp>
    <dsp:sp modelId="{F6E77B9C-DDF2-4CFE-A64B-FA8CD4F7FBD0}">
      <dsp:nvSpPr>
        <dsp:cNvPr id="0" name=""/>
        <dsp:cNvSpPr/>
      </dsp:nvSpPr>
      <dsp:spPr>
        <a:xfrm>
          <a:off x="4618542" y="889869"/>
          <a:ext cx="91440" cy="15775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77586"/>
              </a:lnTo>
              <a:lnTo>
                <a:pt x="137123" y="1577586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EFFC14-D596-42F3-BBED-2A2AEF1B1504}">
      <dsp:nvSpPr>
        <dsp:cNvPr id="0" name=""/>
        <dsp:cNvSpPr/>
      </dsp:nvSpPr>
      <dsp:spPr>
        <a:xfrm>
          <a:off x="4755665" y="2146668"/>
          <a:ext cx="731228" cy="64157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D-rect / klimaatgesprek middels rondetafel-gesprek 2x p/j </a:t>
          </a:r>
        </a:p>
      </dsp:txBody>
      <dsp:txXfrm>
        <a:off x="4774456" y="2165459"/>
        <a:ext cx="693646" cy="603993"/>
      </dsp:txXfrm>
    </dsp:sp>
    <dsp:sp modelId="{B4E56C39-AD55-4233-B593-A4D4A3A605B2}">
      <dsp:nvSpPr>
        <dsp:cNvPr id="0" name=""/>
        <dsp:cNvSpPr/>
      </dsp:nvSpPr>
      <dsp:spPr>
        <a:xfrm>
          <a:off x="4618542" y="889869"/>
          <a:ext cx="91440" cy="23432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58652"/>
              </a:lnTo>
              <a:lnTo>
                <a:pt x="137123" y="2158652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1CBC42-9CD0-4128-B762-81B3F0E7D7E6}">
      <dsp:nvSpPr>
        <dsp:cNvPr id="0" name=""/>
        <dsp:cNvSpPr/>
      </dsp:nvSpPr>
      <dsp:spPr>
        <a:xfrm>
          <a:off x="4755665" y="2902498"/>
          <a:ext cx="731228" cy="66116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Jaargesprek met opleiders en aios</a:t>
          </a:r>
        </a:p>
      </dsp:txBody>
      <dsp:txXfrm>
        <a:off x="4775030" y="2921863"/>
        <a:ext cx="692498" cy="622433"/>
      </dsp:txXfrm>
    </dsp:sp>
    <dsp:sp modelId="{AAC7FA08-03D7-4DFA-9D31-6634B71DAE1B}">
      <dsp:nvSpPr>
        <dsp:cNvPr id="0" name=""/>
        <dsp:cNvSpPr/>
      </dsp:nvSpPr>
      <dsp:spPr>
        <a:xfrm>
          <a:off x="4618542" y="889869"/>
          <a:ext cx="91440" cy="301655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31997"/>
              </a:lnTo>
              <a:lnTo>
                <a:pt x="137123" y="2831997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CAAFEA-E9A1-462E-AFB0-0FE6CF12B558}">
      <dsp:nvSpPr>
        <dsp:cNvPr id="0" name=""/>
        <dsp:cNvSpPr/>
      </dsp:nvSpPr>
      <dsp:spPr>
        <a:xfrm>
          <a:off x="4755665" y="3677915"/>
          <a:ext cx="731228" cy="4570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Exit-enquête</a:t>
          </a:r>
        </a:p>
      </dsp:txBody>
      <dsp:txXfrm>
        <a:off x="4769051" y="3691301"/>
        <a:ext cx="704456" cy="430245"/>
      </dsp:txXfrm>
    </dsp:sp>
    <dsp:sp modelId="{AA24095A-5956-4E00-A02C-BE45B430741D}">
      <dsp:nvSpPr>
        <dsp:cNvPr id="0" name=""/>
        <dsp:cNvSpPr/>
      </dsp:nvSpPr>
      <dsp:spPr>
        <a:xfrm>
          <a:off x="4618542" y="889869"/>
          <a:ext cx="91440" cy="359509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53101"/>
              </a:lnTo>
              <a:lnTo>
                <a:pt x="137123" y="3553101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8B2BE0-7091-41C6-BC4D-8A0FAAE42A26}">
      <dsp:nvSpPr>
        <dsp:cNvPr id="0" name=""/>
        <dsp:cNvSpPr/>
      </dsp:nvSpPr>
      <dsp:spPr>
        <a:xfrm>
          <a:off x="4755665" y="4249188"/>
          <a:ext cx="731228" cy="47156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Externe opleidings-visitatie RGS</a:t>
          </a:r>
        </a:p>
      </dsp:txBody>
      <dsp:txXfrm>
        <a:off x="4769477" y="4263000"/>
        <a:ext cx="703604" cy="4439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E0E94A-A7DB-4A01-B363-B72DF61ABC42}">
      <dsp:nvSpPr>
        <dsp:cNvPr id="0" name=""/>
        <dsp:cNvSpPr/>
      </dsp:nvSpPr>
      <dsp:spPr>
        <a:xfrm>
          <a:off x="163507" y="897"/>
          <a:ext cx="860426" cy="430213"/>
        </a:xfrm>
        <a:prstGeom prst="roundRect">
          <a:avLst>
            <a:gd name="adj" fmla="val 10000"/>
          </a:avLst>
        </a:prstGeom>
        <a:solidFill>
          <a:srgbClr val="1E6B8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Jaar 1</a:t>
          </a:r>
        </a:p>
      </dsp:txBody>
      <dsp:txXfrm>
        <a:off x="176108" y="13498"/>
        <a:ext cx="835224" cy="405011"/>
      </dsp:txXfrm>
    </dsp:sp>
    <dsp:sp modelId="{21475712-57FA-43C5-B6EA-BA7DBA29784D}">
      <dsp:nvSpPr>
        <dsp:cNvPr id="0" name=""/>
        <dsp:cNvSpPr/>
      </dsp:nvSpPr>
      <dsp:spPr>
        <a:xfrm>
          <a:off x="203830" y="431110"/>
          <a:ext cx="91440" cy="3226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2565"/>
              </a:lnTo>
              <a:lnTo>
                <a:pt x="137070" y="34256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25A2B7-7E9A-4203-AE0E-EA9C68DE5612}">
      <dsp:nvSpPr>
        <dsp:cNvPr id="0" name=""/>
        <dsp:cNvSpPr/>
      </dsp:nvSpPr>
      <dsp:spPr>
        <a:xfrm>
          <a:off x="335593" y="538663"/>
          <a:ext cx="688341" cy="43021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check PDCA van de opleiding </a:t>
          </a:r>
        </a:p>
      </dsp:txBody>
      <dsp:txXfrm>
        <a:off x="348194" y="551264"/>
        <a:ext cx="663139" cy="405011"/>
      </dsp:txXfrm>
    </dsp:sp>
    <dsp:sp modelId="{D16086E6-3BFD-41B3-BBC5-73E902552357}">
      <dsp:nvSpPr>
        <dsp:cNvPr id="0" name=""/>
        <dsp:cNvSpPr/>
      </dsp:nvSpPr>
      <dsp:spPr>
        <a:xfrm>
          <a:off x="203830" y="431110"/>
          <a:ext cx="91440" cy="86042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14035"/>
              </a:lnTo>
              <a:lnTo>
                <a:pt x="137123" y="91403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A2FE18-E8B4-407D-AFA4-D5153A599182}">
      <dsp:nvSpPr>
        <dsp:cNvPr id="0" name=""/>
        <dsp:cNvSpPr/>
      </dsp:nvSpPr>
      <dsp:spPr>
        <a:xfrm>
          <a:off x="335593" y="1076430"/>
          <a:ext cx="688341" cy="43021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Speer-punten COC</a:t>
          </a:r>
        </a:p>
      </dsp:txBody>
      <dsp:txXfrm>
        <a:off x="348194" y="1089031"/>
        <a:ext cx="663139" cy="405011"/>
      </dsp:txXfrm>
    </dsp:sp>
    <dsp:sp modelId="{2AE28062-F349-4CEE-82E4-1D3CEB304A08}">
      <dsp:nvSpPr>
        <dsp:cNvPr id="0" name=""/>
        <dsp:cNvSpPr/>
      </dsp:nvSpPr>
      <dsp:spPr>
        <a:xfrm>
          <a:off x="203830" y="431110"/>
          <a:ext cx="91440" cy="139819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85307"/>
              </a:lnTo>
              <a:lnTo>
                <a:pt x="137123" y="1485307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07E333-89AF-4B75-B36E-C42BDE0122CE}">
      <dsp:nvSpPr>
        <dsp:cNvPr id="0" name=""/>
        <dsp:cNvSpPr/>
      </dsp:nvSpPr>
      <dsp:spPr>
        <a:xfrm>
          <a:off x="335593" y="1614196"/>
          <a:ext cx="688341" cy="43021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D-rect / klimaat-gesprek</a:t>
          </a:r>
        </a:p>
      </dsp:txBody>
      <dsp:txXfrm>
        <a:off x="348194" y="1626797"/>
        <a:ext cx="663139" cy="405011"/>
      </dsp:txXfrm>
    </dsp:sp>
    <dsp:sp modelId="{E81C1F2D-5456-4CAA-B712-463838BFA291}">
      <dsp:nvSpPr>
        <dsp:cNvPr id="0" name=""/>
        <dsp:cNvSpPr/>
      </dsp:nvSpPr>
      <dsp:spPr>
        <a:xfrm>
          <a:off x="203830" y="431110"/>
          <a:ext cx="91440" cy="20285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28571"/>
              </a:lnTo>
              <a:lnTo>
                <a:pt x="131762" y="202857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BBC17F-0A54-4229-8402-8DC8D138D42A}">
      <dsp:nvSpPr>
        <dsp:cNvPr id="0" name=""/>
        <dsp:cNvSpPr/>
      </dsp:nvSpPr>
      <dsp:spPr>
        <a:xfrm>
          <a:off x="335593" y="2151963"/>
          <a:ext cx="688341" cy="61543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Micropoll psycho-logische veiligheid</a:t>
          </a:r>
        </a:p>
      </dsp:txBody>
      <dsp:txXfrm>
        <a:off x="353619" y="2169989"/>
        <a:ext cx="652289" cy="579385"/>
      </dsp:txXfrm>
    </dsp:sp>
    <dsp:sp modelId="{CFC7A758-6D79-4B71-949F-7DF3A1A59D5D}">
      <dsp:nvSpPr>
        <dsp:cNvPr id="0" name=""/>
        <dsp:cNvSpPr/>
      </dsp:nvSpPr>
      <dsp:spPr>
        <a:xfrm>
          <a:off x="203830" y="431110"/>
          <a:ext cx="91440" cy="274903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49032"/>
              </a:lnTo>
              <a:lnTo>
                <a:pt x="131762" y="2749032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690976-BD5A-4EEB-9833-10EEF0811D3C}">
      <dsp:nvSpPr>
        <dsp:cNvPr id="0" name=""/>
        <dsp:cNvSpPr/>
      </dsp:nvSpPr>
      <dsp:spPr>
        <a:xfrm>
          <a:off x="335593" y="2874954"/>
          <a:ext cx="688341" cy="61037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Jaargesprek met opleiders en aios</a:t>
          </a:r>
        </a:p>
      </dsp:txBody>
      <dsp:txXfrm>
        <a:off x="353470" y="2892831"/>
        <a:ext cx="652587" cy="574623"/>
      </dsp:txXfrm>
    </dsp:sp>
    <dsp:sp modelId="{D69293BB-627F-4BD4-A12A-05CC6E669B36}">
      <dsp:nvSpPr>
        <dsp:cNvPr id="0" name=""/>
        <dsp:cNvSpPr/>
      </dsp:nvSpPr>
      <dsp:spPr>
        <a:xfrm>
          <a:off x="203830" y="431110"/>
          <a:ext cx="91440" cy="337688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76881"/>
              </a:lnTo>
              <a:lnTo>
                <a:pt x="131762" y="337688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83BE4E-7A79-428B-9D29-8A6854426543}">
      <dsp:nvSpPr>
        <dsp:cNvPr id="0" name=""/>
        <dsp:cNvSpPr/>
      </dsp:nvSpPr>
      <dsp:spPr>
        <a:xfrm>
          <a:off x="335593" y="3592885"/>
          <a:ext cx="688341" cy="43021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Exit-enquête</a:t>
          </a:r>
        </a:p>
      </dsp:txBody>
      <dsp:txXfrm>
        <a:off x="348194" y="3605486"/>
        <a:ext cx="663139" cy="405011"/>
      </dsp:txXfrm>
    </dsp:sp>
    <dsp:sp modelId="{37E03B72-3A0D-4A05-B758-236570F74A54}">
      <dsp:nvSpPr>
        <dsp:cNvPr id="0" name=""/>
        <dsp:cNvSpPr/>
      </dsp:nvSpPr>
      <dsp:spPr>
        <a:xfrm>
          <a:off x="1239041" y="897"/>
          <a:ext cx="860426" cy="430213"/>
        </a:xfrm>
        <a:prstGeom prst="roundRect">
          <a:avLst>
            <a:gd name="adj" fmla="val 10000"/>
          </a:avLst>
        </a:prstGeom>
        <a:solidFill>
          <a:srgbClr val="1E6B8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Jaar 2</a:t>
          </a:r>
        </a:p>
      </dsp:txBody>
      <dsp:txXfrm>
        <a:off x="1251642" y="13498"/>
        <a:ext cx="835224" cy="405011"/>
      </dsp:txXfrm>
    </dsp:sp>
    <dsp:sp modelId="{541604AA-094D-42A1-B039-527C9872D696}">
      <dsp:nvSpPr>
        <dsp:cNvPr id="0" name=""/>
        <dsp:cNvSpPr/>
      </dsp:nvSpPr>
      <dsp:spPr>
        <a:xfrm>
          <a:off x="1279363" y="431110"/>
          <a:ext cx="91440" cy="3226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2565"/>
              </a:lnTo>
              <a:lnTo>
                <a:pt x="137070" y="34256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7166A7-0CCF-4A7E-ABD5-0D76A785E638}">
      <dsp:nvSpPr>
        <dsp:cNvPr id="0" name=""/>
        <dsp:cNvSpPr/>
      </dsp:nvSpPr>
      <dsp:spPr>
        <a:xfrm>
          <a:off x="1411126" y="538663"/>
          <a:ext cx="688341" cy="43021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check PDCA van de opleiding </a:t>
          </a:r>
        </a:p>
      </dsp:txBody>
      <dsp:txXfrm>
        <a:off x="1423727" y="551264"/>
        <a:ext cx="663139" cy="405011"/>
      </dsp:txXfrm>
    </dsp:sp>
    <dsp:sp modelId="{95AB7E01-8CDA-406B-8F8D-9B7FA0A9561F}">
      <dsp:nvSpPr>
        <dsp:cNvPr id="0" name=""/>
        <dsp:cNvSpPr/>
      </dsp:nvSpPr>
      <dsp:spPr>
        <a:xfrm>
          <a:off x="1279363" y="431110"/>
          <a:ext cx="91440" cy="86042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14035"/>
              </a:lnTo>
              <a:lnTo>
                <a:pt x="137123" y="91403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C16A59-E389-4710-8B6D-2DE6488AD835}">
      <dsp:nvSpPr>
        <dsp:cNvPr id="0" name=""/>
        <dsp:cNvSpPr/>
      </dsp:nvSpPr>
      <dsp:spPr>
        <a:xfrm>
          <a:off x="1411126" y="1076430"/>
          <a:ext cx="688341" cy="43021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Speer-punten COC</a:t>
          </a:r>
        </a:p>
      </dsp:txBody>
      <dsp:txXfrm>
        <a:off x="1423727" y="1089031"/>
        <a:ext cx="663139" cy="405011"/>
      </dsp:txXfrm>
    </dsp:sp>
    <dsp:sp modelId="{5BB4F9FC-B011-448E-9220-5BC8D325C94C}">
      <dsp:nvSpPr>
        <dsp:cNvPr id="0" name=""/>
        <dsp:cNvSpPr/>
      </dsp:nvSpPr>
      <dsp:spPr>
        <a:xfrm>
          <a:off x="1279363" y="431110"/>
          <a:ext cx="91440" cy="139819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85307"/>
              </a:lnTo>
              <a:lnTo>
                <a:pt x="137123" y="1485307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9D73CC-C32E-4EA5-9C43-5A3A145C5FB1}">
      <dsp:nvSpPr>
        <dsp:cNvPr id="0" name=""/>
        <dsp:cNvSpPr/>
      </dsp:nvSpPr>
      <dsp:spPr>
        <a:xfrm>
          <a:off x="1411126" y="1614196"/>
          <a:ext cx="688341" cy="43021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D-rect / klimaat-gesprek</a:t>
          </a:r>
        </a:p>
      </dsp:txBody>
      <dsp:txXfrm>
        <a:off x="1423727" y="1626797"/>
        <a:ext cx="663139" cy="405011"/>
      </dsp:txXfrm>
    </dsp:sp>
    <dsp:sp modelId="{BC7DB6D0-B2DA-4DCD-867C-21B07A8525ED}">
      <dsp:nvSpPr>
        <dsp:cNvPr id="0" name=""/>
        <dsp:cNvSpPr/>
      </dsp:nvSpPr>
      <dsp:spPr>
        <a:xfrm>
          <a:off x="1279363" y="431110"/>
          <a:ext cx="91440" cy="20285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28571"/>
              </a:lnTo>
              <a:lnTo>
                <a:pt x="131762" y="202857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E84B41-1606-4451-9394-53D0EBC0B349}">
      <dsp:nvSpPr>
        <dsp:cNvPr id="0" name=""/>
        <dsp:cNvSpPr/>
      </dsp:nvSpPr>
      <dsp:spPr>
        <a:xfrm>
          <a:off x="1411126" y="2151963"/>
          <a:ext cx="688341" cy="61543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Micropoll psycho-logische veiligheid</a:t>
          </a:r>
        </a:p>
      </dsp:txBody>
      <dsp:txXfrm>
        <a:off x="1429152" y="2169989"/>
        <a:ext cx="652289" cy="579385"/>
      </dsp:txXfrm>
    </dsp:sp>
    <dsp:sp modelId="{C966F0C2-9C48-4A70-8301-A28119A5372A}">
      <dsp:nvSpPr>
        <dsp:cNvPr id="0" name=""/>
        <dsp:cNvSpPr/>
      </dsp:nvSpPr>
      <dsp:spPr>
        <a:xfrm>
          <a:off x="1279363" y="431110"/>
          <a:ext cx="91440" cy="274172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41723"/>
              </a:lnTo>
              <a:lnTo>
                <a:pt x="131762" y="2741723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8C933E-8271-416F-B7FC-E9A47914E7C0}">
      <dsp:nvSpPr>
        <dsp:cNvPr id="0" name=""/>
        <dsp:cNvSpPr/>
      </dsp:nvSpPr>
      <dsp:spPr>
        <a:xfrm>
          <a:off x="1411126" y="2874954"/>
          <a:ext cx="688341" cy="59575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Jaargesprek met opleiders en aios</a:t>
          </a:r>
        </a:p>
      </dsp:txBody>
      <dsp:txXfrm>
        <a:off x="1428575" y="2892403"/>
        <a:ext cx="653443" cy="560861"/>
      </dsp:txXfrm>
    </dsp:sp>
    <dsp:sp modelId="{1785ADBD-7365-451C-A55C-89D898F11E7E}">
      <dsp:nvSpPr>
        <dsp:cNvPr id="0" name=""/>
        <dsp:cNvSpPr/>
      </dsp:nvSpPr>
      <dsp:spPr>
        <a:xfrm>
          <a:off x="1279363" y="431110"/>
          <a:ext cx="91440" cy="33622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62263"/>
              </a:lnTo>
              <a:lnTo>
                <a:pt x="131762" y="3362263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08B603-329D-46B8-8CD9-1B0D08811EEF}">
      <dsp:nvSpPr>
        <dsp:cNvPr id="0" name=""/>
        <dsp:cNvSpPr/>
      </dsp:nvSpPr>
      <dsp:spPr>
        <a:xfrm>
          <a:off x="1411126" y="3578266"/>
          <a:ext cx="688341" cy="43021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Exit-enquête</a:t>
          </a:r>
        </a:p>
      </dsp:txBody>
      <dsp:txXfrm>
        <a:off x="1423727" y="3590867"/>
        <a:ext cx="663139" cy="405011"/>
      </dsp:txXfrm>
    </dsp:sp>
    <dsp:sp modelId="{19B44C5A-0E31-4E47-A46D-306BF3273BA7}">
      <dsp:nvSpPr>
        <dsp:cNvPr id="0" name=""/>
        <dsp:cNvSpPr/>
      </dsp:nvSpPr>
      <dsp:spPr>
        <a:xfrm>
          <a:off x="1279363" y="431110"/>
          <a:ext cx="91440" cy="390002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00029"/>
              </a:lnTo>
              <a:lnTo>
                <a:pt x="131762" y="3900029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9C797D-1806-438F-BF1C-CEC055E8FEBF}">
      <dsp:nvSpPr>
        <dsp:cNvPr id="0" name=""/>
        <dsp:cNvSpPr/>
      </dsp:nvSpPr>
      <dsp:spPr>
        <a:xfrm>
          <a:off x="1411126" y="4116033"/>
          <a:ext cx="688341" cy="43021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MCTQ</a:t>
          </a:r>
        </a:p>
      </dsp:txBody>
      <dsp:txXfrm>
        <a:off x="1423727" y="4128634"/>
        <a:ext cx="663139" cy="405011"/>
      </dsp:txXfrm>
    </dsp:sp>
    <dsp:sp modelId="{B45F73E3-83EB-4484-980F-D4B1F689FC2C}">
      <dsp:nvSpPr>
        <dsp:cNvPr id="0" name=""/>
        <dsp:cNvSpPr/>
      </dsp:nvSpPr>
      <dsp:spPr>
        <a:xfrm>
          <a:off x="1279363" y="431110"/>
          <a:ext cx="91440" cy="45242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24241"/>
              </a:lnTo>
              <a:lnTo>
                <a:pt x="131762" y="452424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070167-930A-4B33-895C-E0F37E60A7A9}">
      <dsp:nvSpPr>
        <dsp:cNvPr id="0" name=""/>
        <dsp:cNvSpPr/>
      </dsp:nvSpPr>
      <dsp:spPr>
        <a:xfrm>
          <a:off x="1411126" y="4653799"/>
          <a:ext cx="688341" cy="60310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Rapportage aan RGS/ registratie-commissie</a:t>
          </a:r>
        </a:p>
      </dsp:txBody>
      <dsp:txXfrm>
        <a:off x="1428790" y="4671463"/>
        <a:ext cx="653013" cy="567775"/>
      </dsp:txXfrm>
    </dsp:sp>
    <dsp:sp modelId="{F5236EF7-2E6F-4901-989F-2AACB0EC6750}">
      <dsp:nvSpPr>
        <dsp:cNvPr id="0" name=""/>
        <dsp:cNvSpPr/>
      </dsp:nvSpPr>
      <dsp:spPr>
        <a:xfrm>
          <a:off x="2314574" y="897"/>
          <a:ext cx="860426" cy="430213"/>
        </a:xfrm>
        <a:prstGeom prst="roundRect">
          <a:avLst>
            <a:gd name="adj" fmla="val 10000"/>
          </a:avLst>
        </a:prstGeom>
        <a:solidFill>
          <a:srgbClr val="1E6B8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Jaar 3</a:t>
          </a:r>
        </a:p>
      </dsp:txBody>
      <dsp:txXfrm>
        <a:off x="2327175" y="13498"/>
        <a:ext cx="835224" cy="405011"/>
      </dsp:txXfrm>
    </dsp:sp>
    <dsp:sp modelId="{3805BE0E-2747-48A9-9D44-6F2522578A1E}">
      <dsp:nvSpPr>
        <dsp:cNvPr id="0" name=""/>
        <dsp:cNvSpPr/>
      </dsp:nvSpPr>
      <dsp:spPr>
        <a:xfrm>
          <a:off x="2354896" y="431110"/>
          <a:ext cx="91440" cy="3226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2565"/>
              </a:lnTo>
              <a:lnTo>
                <a:pt x="137070" y="34256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C538CC-7617-41C0-9372-A99CC5EF9BF5}">
      <dsp:nvSpPr>
        <dsp:cNvPr id="0" name=""/>
        <dsp:cNvSpPr/>
      </dsp:nvSpPr>
      <dsp:spPr>
        <a:xfrm>
          <a:off x="2486659" y="538663"/>
          <a:ext cx="688341" cy="43021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check PDCA van de opleiding </a:t>
          </a:r>
        </a:p>
      </dsp:txBody>
      <dsp:txXfrm>
        <a:off x="2499260" y="551264"/>
        <a:ext cx="663139" cy="405011"/>
      </dsp:txXfrm>
    </dsp:sp>
    <dsp:sp modelId="{E2D86FB9-2816-4B6C-889B-70F02EC53ABF}">
      <dsp:nvSpPr>
        <dsp:cNvPr id="0" name=""/>
        <dsp:cNvSpPr/>
      </dsp:nvSpPr>
      <dsp:spPr>
        <a:xfrm>
          <a:off x="2354896" y="431110"/>
          <a:ext cx="91440" cy="86042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14035"/>
              </a:lnTo>
              <a:lnTo>
                <a:pt x="137123" y="91403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4F4DF6-D4D0-4300-A404-80B3FDD1C115}">
      <dsp:nvSpPr>
        <dsp:cNvPr id="0" name=""/>
        <dsp:cNvSpPr/>
      </dsp:nvSpPr>
      <dsp:spPr>
        <a:xfrm>
          <a:off x="2486659" y="1076430"/>
          <a:ext cx="688341" cy="43021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Speer-punten COC</a:t>
          </a:r>
        </a:p>
      </dsp:txBody>
      <dsp:txXfrm>
        <a:off x="2499260" y="1089031"/>
        <a:ext cx="663139" cy="405011"/>
      </dsp:txXfrm>
    </dsp:sp>
    <dsp:sp modelId="{CFA69CCF-76CF-484A-94C0-E133A94DCBE8}">
      <dsp:nvSpPr>
        <dsp:cNvPr id="0" name=""/>
        <dsp:cNvSpPr/>
      </dsp:nvSpPr>
      <dsp:spPr>
        <a:xfrm>
          <a:off x="2354896" y="431110"/>
          <a:ext cx="91440" cy="139819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85307"/>
              </a:lnTo>
              <a:lnTo>
                <a:pt x="137123" y="1485307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1DDA8D-B25F-42C9-9025-39CEFBB64C1B}">
      <dsp:nvSpPr>
        <dsp:cNvPr id="0" name=""/>
        <dsp:cNvSpPr/>
      </dsp:nvSpPr>
      <dsp:spPr>
        <a:xfrm>
          <a:off x="2486659" y="1614196"/>
          <a:ext cx="688341" cy="43021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D-rect / klimaat-gesprek</a:t>
          </a:r>
        </a:p>
      </dsp:txBody>
      <dsp:txXfrm>
        <a:off x="2499260" y="1626797"/>
        <a:ext cx="663139" cy="405011"/>
      </dsp:txXfrm>
    </dsp:sp>
    <dsp:sp modelId="{1209B24D-A19A-4B75-9F58-70B663FBFAF9}">
      <dsp:nvSpPr>
        <dsp:cNvPr id="0" name=""/>
        <dsp:cNvSpPr/>
      </dsp:nvSpPr>
      <dsp:spPr>
        <a:xfrm>
          <a:off x="2354896" y="431110"/>
          <a:ext cx="91440" cy="20132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13210"/>
              </a:lnTo>
              <a:lnTo>
                <a:pt x="131762" y="2013210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8D8896-CE2A-44FD-8970-918C49463A4E}">
      <dsp:nvSpPr>
        <dsp:cNvPr id="0" name=""/>
        <dsp:cNvSpPr/>
      </dsp:nvSpPr>
      <dsp:spPr>
        <a:xfrm>
          <a:off x="2486659" y="2151963"/>
          <a:ext cx="688341" cy="58471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Micropoll psycho-logische veiligheid</a:t>
          </a:r>
        </a:p>
      </dsp:txBody>
      <dsp:txXfrm>
        <a:off x="2503785" y="2169089"/>
        <a:ext cx="654089" cy="550463"/>
      </dsp:txXfrm>
    </dsp:sp>
    <dsp:sp modelId="{71B82124-E416-480D-A394-C2E72643BC71}">
      <dsp:nvSpPr>
        <dsp:cNvPr id="0" name=""/>
        <dsp:cNvSpPr/>
      </dsp:nvSpPr>
      <dsp:spPr>
        <a:xfrm>
          <a:off x="2354896" y="431110"/>
          <a:ext cx="91440" cy="272264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22647"/>
              </a:lnTo>
              <a:lnTo>
                <a:pt x="131762" y="2722647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9465A5-CA16-460A-981A-95EB604F380E}">
      <dsp:nvSpPr>
        <dsp:cNvPr id="0" name=""/>
        <dsp:cNvSpPr/>
      </dsp:nvSpPr>
      <dsp:spPr>
        <a:xfrm>
          <a:off x="2486659" y="2844232"/>
          <a:ext cx="688341" cy="619051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Jaargesprek met opleiders en aios</a:t>
          </a:r>
        </a:p>
      </dsp:txBody>
      <dsp:txXfrm>
        <a:off x="2504790" y="2862363"/>
        <a:ext cx="652079" cy="582789"/>
      </dsp:txXfrm>
    </dsp:sp>
    <dsp:sp modelId="{EAED794A-D228-42EF-A6CA-0AA36EE4E34F}">
      <dsp:nvSpPr>
        <dsp:cNvPr id="0" name=""/>
        <dsp:cNvSpPr/>
      </dsp:nvSpPr>
      <dsp:spPr>
        <a:xfrm>
          <a:off x="2354896" y="431110"/>
          <a:ext cx="91440" cy="335483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54833"/>
              </a:lnTo>
              <a:lnTo>
                <a:pt x="131762" y="3354833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34C294-0B42-4FA8-9067-8AE7F506CC5F}">
      <dsp:nvSpPr>
        <dsp:cNvPr id="0" name=""/>
        <dsp:cNvSpPr/>
      </dsp:nvSpPr>
      <dsp:spPr>
        <a:xfrm>
          <a:off x="2486659" y="3570836"/>
          <a:ext cx="688341" cy="43021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Exit-enquête</a:t>
          </a:r>
          <a:endParaRPr lang="nl-NL" sz="1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2499260" y="3583437"/>
        <a:ext cx="663139" cy="405011"/>
      </dsp:txXfrm>
    </dsp:sp>
    <dsp:sp modelId="{ACFBAE67-4B62-4010-8D83-BD42C964A8D3}">
      <dsp:nvSpPr>
        <dsp:cNvPr id="0" name=""/>
        <dsp:cNvSpPr/>
      </dsp:nvSpPr>
      <dsp:spPr>
        <a:xfrm>
          <a:off x="3390107" y="897"/>
          <a:ext cx="860426" cy="430213"/>
        </a:xfrm>
        <a:prstGeom prst="roundRect">
          <a:avLst>
            <a:gd name="adj" fmla="val 10000"/>
          </a:avLst>
        </a:prstGeom>
        <a:solidFill>
          <a:srgbClr val="1E6B8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Jaar 4</a:t>
          </a:r>
        </a:p>
      </dsp:txBody>
      <dsp:txXfrm>
        <a:off x="3402708" y="13498"/>
        <a:ext cx="835224" cy="405011"/>
      </dsp:txXfrm>
    </dsp:sp>
    <dsp:sp modelId="{59911BE4-4208-4526-9A7D-A3A4347F1D43}">
      <dsp:nvSpPr>
        <dsp:cNvPr id="0" name=""/>
        <dsp:cNvSpPr/>
      </dsp:nvSpPr>
      <dsp:spPr>
        <a:xfrm>
          <a:off x="3430430" y="431110"/>
          <a:ext cx="91440" cy="3226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2565"/>
              </a:lnTo>
              <a:lnTo>
                <a:pt x="137070" y="34256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661991-43BA-408B-AF8C-CA2AB227F87C}">
      <dsp:nvSpPr>
        <dsp:cNvPr id="0" name=""/>
        <dsp:cNvSpPr/>
      </dsp:nvSpPr>
      <dsp:spPr>
        <a:xfrm>
          <a:off x="3562192" y="538663"/>
          <a:ext cx="688341" cy="43021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check PDCA van de opleiding</a:t>
          </a:r>
        </a:p>
      </dsp:txBody>
      <dsp:txXfrm>
        <a:off x="3574793" y="551264"/>
        <a:ext cx="663139" cy="405011"/>
      </dsp:txXfrm>
    </dsp:sp>
    <dsp:sp modelId="{A07A7647-C0A0-4D9A-B7A4-034DD98BB1A5}">
      <dsp:nvSpPr>
        <dsp:cNvPr id="0" name=""/>
        <dsp:cNvSpPr/>
      </dsp:nvSpPr>
      <dsp:spPr>
        <a:xfrm>
          <a:off x="3430430" y="431110"/>
          <a:ext cx="91440" cy="86042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14035"/>
              </a:lnTo>
              <a:lnTo>
                <a:pt x="137123" y="91403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A170F7-4B6D-4D17-98F9-4831133B79FE}">
      <dsp:nvSpPr>
        <dsp:cNvPr id="0" name=""/>
        <dsp:cNvSpPr/>
      </dsp:nvSpPr>
      <dsp:spPr>
        <a:xfrm>
          <a:off x="3562192" y="1076430"/>
          <a:ext cx="688341" cy="43021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Speer-punten COC</a:t>
          </a:r>
        </a:p>
      </dsp:txBody>
      <dsp:txXfrm>
        <a:off x="3574793" y="1089031"/>
        <a:ext cx="663139" cy="405011"/>
      </dsp:txXfrm>
    </dsp:sp>
    <dsp:sp modelId="{979F5139-424E-4A84-809E-2DA5D7A6EB74}">
      <dsp:nvSpPr>
        <dsp:cNvPr id="0" name=""/>
        <dsp:cNvSpPr/>
      </dsp:nvSpPr>
      <dsp:spPr>
        <a:xfrm>
          <a:off x="3430430" y="431110"/>
          <a:ext cx="91440" cy="139819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85307"/>
              </a:lnTo>
              <a:lnTo>
                <a:pt x="137123" y="1485307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493CD7-D656-451B-B7BB-7D220E8E5B2D}">
      <dsp:nvSpPr>
        <dsp:cNvPr id="0" name=""/>
        <dsp:cNvSpPr/>
      </dsp:nvSpPr>
      <dsp:spPr>
        <a:xfrm>
          <a:off x="3562192" y="1614196"/>
          <a:ext cx="688341" cy="43021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D-rect / klimaat-gesprek</a:t>
          </a:r>
        </a:p>
      </dsp:txBody>
      <dsp:txXfrm>
        <a:off x="3574793" y="1626797"/>
        <a:ext cx="663139" cy="405011"/>
      </dsp:txXfrm>
    </dsp:sp>
    <dsp:sp modelId="{7F062CFB-A72B-4D58-BEC6-F0DB99902563}">
      <dsp:nvSpPr>
        <dsp:cNvPr id="0" name=""/>
        <dsp:cNvSpPr/>
      </dsp:nvSpPr>
      <dsp:spPr>
        <a:xfrm>
          <a:off x="3430430" y="431110"/>
          <a:ext cx="91440" cy="2035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35012"/>
              </a:lnTo>
              <a:lnTo>
                <a:pt x="131762" y="2035012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ADD3DC-4A72-4DA4-ABAF-F7A78EA81DAA}">
      <dsp:nvSpPr>
        <dsp:cNvPr id="0" name=""/>
        <dsp:cNvSpPr/>
      </dsp:nvSpPr>
      <dsp:spPr>
        <a:xfrm>
          <a:off x="3562192" y="2151963"/>
          <a:ext cx="688341" cy="62831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Micropoll psycho-logische veiligheid</a:t>
          </a:r>
        </a:p>
      </dsp:txBody>
      <dsp:txXfrm>
        <a:off x="3580595" y="2170366"/>
        <a:ext cx="651535" cy="591511"/>
      </dsp:txXfrm>
    </dsp:sp>
    <dsp:sp modelId="{5DEC9DEC-7772-4DAA-95D0-5FE899AA6389}">
      <dsp:nvSpPr>
        <dsp:cNvPr id="0" name=""/>
        <dsp:cNvSpPr/>
      </dsp:nvSpPr>
      <dsp:spPr>
        <a:xfrm>
          <a:off x="3430430" y="431110"/>
          <a:ext cx="91440" cy="282898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28981"/>
              </a:lnTo>
              <a:lnTo>
                <a:pt x="131762" y="282898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9F47BB-163E-4BA0-87D7-AC6F9B82CBFD}">
      <dsp:nvSpPr>
        <dsp:cNvPr id="0" name=""/>
        <dsp:cNvSpPr/>
      </dsp:nvSpPr>
      <dsp:spPr>
        <a:xfrm>
          <a:off x="3562192" y="2887834"/>
          <a:ext cx="688341" cy="744514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Interne opleidings-visitatie / interne evaluatie</a:t>
          </a:r>
        </a:p>
      </dsp:txBody>
      <dsp:txXfrm>
        <a:off x="3582353" y="2907995"/>
        <a:ext cx="648019" cy="704192"/>
      </dsp:txXfrm>
    </dsp:sp>
    <dsp:sp modelId="{0DB18685-ADCB-40FE-BFDA-DEBDD1CC4633}">
      <dsp:nvSpPr>
        <dsp:cNvPr id="0" name=""/>
        <dsp:cNvSpPr/>
      </dsp:nvSpPr>
      <dsp:spPr>
        <a:xfrm>
          <a:off x="3430430" y="431110"/>
          <a:ext cx="91440" cy="352389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23898"/>
              </a:lnTo>
              <a:lnTo>
                <a:pt x="131762" y="3523898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BA385A-A48A-4662-9210-855CDB6DB5B7}">
      <dsp:nvSpPr>
        <dsp:cNvPr id="0" name=""/>
        <dsp:cNvSpPr/>
      </dsp:nvSpPr>
      <dsp:spPr>
        <a:xfrm>
          <a:off x="3562192" y="3739902"/>
          <a:ext cx="688341" cy="43021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Exit-enquête</a:t>
          </a:r>
        </a:p>
      </dsp:txBody>
      <dsp:txXfrm>
        <a:off x="3574793" y="3752503"/>
        <a:ext cx="663139" cy="405011"/>
      </dsp:txXfrm>
    </dsp:sp>
    <dsp:sp modelId="{BD46B926-273C-4279-9217-4DB573B02839}">
      <dsp:nvSpPr>
        <dsp:cNvPr id="0" name=""/>
        <dsp:cNvSpPr/>
      </dsp:nvSpPr>
      <dsp:spPr>
        <a:xfrm>
          <a:off x="3430430" y="431110"/>
          <a:ext cx="91440" cy="40616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61665"/>
              </a:lnTo>
              <a:lnTo>
                <a:pt x="131762" y="4061665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24B1FD-4014-4675-9DD7-944077542C3C}">
      <dsp:nvSpPr>
        <dsp:cNvPr id="0" name=""/>
        <dsp:cNvSpPr/>
      </dsp:nvSpPr>
      <dsp:spPr>
        <a:xfrm>
          <a:off x="3562192" y="4277668"/>
          <a:ext cx="688341" cy="43021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MCTQ</a:t>
          </a:r>
        </a:p>
      </dsp:txBody>
      <dsp:txXfrm>
        <a:off x="3574793" y="4290269"/>
        <a:ext cx="663139" cy="405011"/>
      </dsp:txXfrm>
    </dsp:sp>
    <dsp:sp modelId="{F558B509-BAD9-41BF-8253-FA16CC7E0B21}">
      <dsp:nvSpPr>
        <dsp:cNvPr id="0" name=""/>
        <dsp:cNvSpPr/>
      </dsp:nvSpPr>
      <dsp:spPr>
        <a:xfrm>
          <a:off x="4465640" y="897"/>
          <a:ext cx="860426" cy="430213"/>
        </a:xfrm>
        <a:prstGeom prst="roundRect">
          <a:avLst>
            <a:gd name="adj" fmla="val 10000"/>
          </a:avLst>
        </a:prstGeom>
        <a:solidFill>
          <a:srgbClr val="1E6B8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Jaar 5</a:t>
          </a:r>
        </a:p>
      </dsp:txBody>
      <dsp:txXfrm>
        <a:off x="4478241" y="13498"/>
        <a:ext cx="835224" cy="405011"/>
      </dsp:txXfrm>
    </dsp:sp>
    <dsp:sp modelId="{E6B6D314-6238-4740-BD66-5C5B731704CC}">
      <dsp:nvSpPr>
        <dsp:cNvPr id="0" name=""/>
        <dsp:cNvSpPr/>
      </dsp:nvSpPr>
      <dsp:spPr>
        <a:xfrm>
          <a:off x="4505963" y="431110"/>
          <a:ext cx="91440" cy="3226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2565"/>
              </a:lnTo>
              <a:lnTo>
                <a:pt x="137070" y="34256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5C8293-6B29-4221-9337-E00BE5EA0E31}">
      <dsp:nvSpPr>
        <dsp:cNvPr id="0" name=""/>
        <dsp:cNvSpPr/>
      </dsp:nvSpPr>
      <dsp:spPr>
        <a:xfrm>
          <a:off x="4637725" y="538663"/>
          <a:ext cx="688341" cy="43021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check PDCA van de opleiding</a:t>
          </a:r>
        </a:p>
      </dsp:txBody>
      <dsp:txXfrm>
        <a:off x="4650326" y="551264"/>
        <a:ext cx="663139" cy="405011"/>
      </dsp:txXfrm>
    </dsp:sp>
    <dsp:sp modelId="{9E8ED935-7791-412C-AC9E-47F99A8A3036}">
      <dsp:nvSpPr>
        <dsp:cNvPr id="0" name=""/>
        <dsp:cNvSpPr/>
      </dsp:nvSpPr>
      <dsp:spPr>
        <a:xfrm>
          <a:off x="4505963" y="431110"/>
          <a:ext cx="91440" cy="86042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14035"/>
              </a:lnTo>
              <a:lnTo>
                <a:pt x="137123" y="914035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559E1C-E9DD-4D86-9C73-DB913B951329}">
      <dsp:nvSpPr>
        <dsp:cNvPr id="0" name=""/>
        <dsp:cNvSpPr/>
      </dsp:nvSpPr>
      <dsp:spPr>
        <a:xfrm>
          <a:off x="4637725" y="1076430"/>
          <a:ext cx="688341" cy="43021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Speer-punten COC</a:t>
          </a:r>
        </a:p>
      </dsp:txBody>
      <dsp:txXfrm>
        <a:off x="4650326" y="1089031"/>
        <a:ext cx="663139" cy="405011"/>
      </dsp:txXfrm>
    </dsp:sp>
    <dsp:sp modelId="{465B4798-A917-47F5-9CD4-F35BE40840B6}">
      <dsp:nvSpPr>
        <dsp:cNvPr id="0" name=""/>
        <dsp:cNvSpPr/>
      </dsp:nvSpPr>
      <dsp:spPr>
        <a:xfrm>
          <a:off x="4505963" y="431110"/>
          <a:ext cx="91440" cy="139819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85307"/>
              </a:lnTo>
              <a:lnTo>
                <a:pt x="137123" y="1485307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B240E0-5F9C-4109-86B2-C40CD12BF3B5}">
      <dsp:nvSpPr>
        <dsp:cNvPr id="0" name=""/>
        <dsp:cNvSpPr/>
      </dsp:nvSpPr>
      <dsp:spPr>
        <a:xfrm>
          <a:off x="4637725" y="1614196"/>
          <a:ext cx="688341" cy="43021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D-rect / klimaat-gesprek</a:t>
          </a:r>
        </a:p>
      </dsp:txBody>
      <dsp:txXfrm>
        <a:off x="4650326" y="1626797"/>
        <a:ext cx="663139" cy="405011"/>
      </dsp:txXfrm>
    </dsp:sp>
    <dsp:sp modelId="{DFFCCDF3-D4E4-4271-BD30-28B7F3C93109}">
      <dsp:nvSpPr>
        <dsp:cNvPr id="0" name=""/>
        <dsp:cNvSpPr/>
      </dsp:nvSpPr>
      <dsp:spPr>
        <a:xfrm>
          <a:off x="4505963" y="431110"/>
          <a:ext cx="91440" cy="20353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35339"/>
              </a:lnTo>
              <a:lnTo>
                <a:pt x="131762" y="2035339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49BF83-4C86-43ED-980F-9B3C995A8A88}">
      <dsp:nvSpPr>
        <dsp:cNvPr id="0" name=""/>
        <dsp:cNvSpPr/>
      </dsp:nvSpPr>
      <dsp:spPr>
        <a:xfrm>
          <a:off x="4637725" y="2151963"/>
          <a:ext cx="688341" cy="628971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Micropoll psycho-logische veiligheid</a:t>
          </a:r>
        </a:p>
      </dsp:txBody>
      <dsp:txXfrm>
        <a:off x="4656147" y="2170385"/>
        <a:ext cx="651497" cy="592127"/>
      </dsp:txXfrm>
    </dsp:sp>
    <dsp:sp modelId="{5E07906C-54A5-4928-992C-9A1177BBBDB0}">
      <dsp:nvSpPr>
        <dsp:cNvPr id="0" name=""/>
        <dsp:cNvSpPr/>
      </dsp:nvSpPr>
      <dsp:spPr>
        <a:xfrm>
          <a:off x="4505963" y="431110"/>
          <a:ext cx="91440" cy="277218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72184"/>
              </a:lnTo>
              <a:lnTo>
                <a:pt x="131762" y="2772184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B42CDC-EC60-4C72-AB97-D6C33C212A58}">
      <dsp:nvSpPr>
        <dsp:cNvPr id="0" name=""/>
        <dsp:cNvSpPr/>
      </dsp:nvSpPr>
      <dsp:spPr>
        <a:xfrm>
          <a:off x="4637725" y="2888488"/>
          <a:ext cx="688341" cy="62961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Jaargesprek met opleiders en aios</a:t>
          </a:r>
        </a:p>
      </dsp:txBody>
      <dsp:txXfrm>
        <a:off x="4656166" y="2906929"/>
        <a:ext cx="651459" cy="592730"/>
      </dsp:txXfrm>
    </dsp:sp>
    <dsp:sp modelId="{4DD33D9C-8C3C-42F9-8FBC-50F606C5ACAB}">
      <dsp:nvSpPr>
        <dsp:cNvPr id="0" name=""/>
        <dsp:cNvSpPr/>
      </dsp:nvSpPr>
      <dsp:spPr>
        <a:xfrm>
          <a:off x="4505963" y="431110"/>
          <a:ext cx="91440" cy="340965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09651"/>
              </a:lnTo>
              <a:lnTo>
                <a:pt x="131762" y="340965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AACA61-73A6-4574-AFD5-CB1BE2EB3967}">
      <dsp:nvSpPr>
        <dsp:cNvPr id="0" name=""/>
        <dsp:cNvSpPr/>
      </dsp:nvSpPr>
      <dsp:spPr>
        <a:xfrm>
          <a:off x="4637725" y="3625654"/>
          <a:ext cx="688341" cy="43021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Exit-enquête</a:t>
          </a:r>
          <a:endParaRPr lang="nl-NL" sz="1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4650326" y="3638255"/>
        <a:ext cx="663139" cy="405011"/>
      </dsp:txXfrm>
    </dsp:sp>
    <dsp:sp modelId="{AA24095A-5956-4E00-A02C-BE45B430741D}">
      <dsp:nvSpPr>
        <dsp:cNvPr id="0" name=""/>
        <dsp:cNvSpPr/>
      </dsp:nvSpPr>
      <dsp:spPr>
        <a:xfrm>
          <a:off x="4505963" y="431110"/>
          <a:ext cx="91440" cy="408846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53101"/>
              </a:lnTo>
              <a:lnTo>
                <a:pt x="137123" y="3553101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8B2BE0-7091-41C6-BC4D-8A0FAAE42A26}">
      <dsp:nvSpPr>
        <dsp:cNvPr id="0" name=""/>
        <dsp:cNvSpPr/>
      </dsp:nvSpPr>
      <dsp:spPr>
        <a:xfrm>
          <a:off x="4637725" y="4163421"/>
          <a:ext cx="688341" cy="71229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2CEF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Externe opleidings-visitatie / evaluatie-bezoek RGS</a:t>
          </a:r>
        </a:p>
      </dsp:txBody>
      <dsp:txXfrm>
        <a:off x="4657886" y="4183582"/>
        <a:ext cx="648019" cy="6719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03175-18E9-4241-99C1-F11D7E2FE043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ED286D-D7D7-4821-B8BF-8AFAA13F2ED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8471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EA2813-ED06-467C-871C-51326D1A4DED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2976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Gedeeld: was klaar. Was het resultaat.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EA2813-ED06-467C-871C-51326D1A4DED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84562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EA2813-ED06-467C-871C-51326D1A4DED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7634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6185B3-5367-492A-A2FC-D8F3B50210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4D1D334-C544-4636-A682-30F9913287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2A8388C-9202-479C-AB59-C44204E90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2EEE3-70B7-44FD-9A0A-167275D0E272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65F1168-F5B8-44C1-8F5B-75313617C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D237243-55AA-4EFB-8874-218E37E5B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D3D2D-4B36-4450-8EB4-FB6D651C31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242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E5301-71DB-4003-9D17-7ED79AFD0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73318DC-D49B-4D90-B6A7-46058F0BB8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579382C-EF28-4030-95D6-B773D28E6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2EEE3-70B7-44FD-9A0A-167275D0E272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A477757-7687-4C66-8CD5-2BB49C6FB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7BF98E0-E9C3-4546-8646-A34F6E2C4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D3D2D-4B36-4450-8EB4-FB6D651C31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1480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7C170ABE-31F7-4F34-B955-7A9B67C446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E146317-FACE-459E-A4BC-386DBDC11F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68DABDB-0D21-40C6-9E99-556DC9F6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2EEE3-70B7-44FD-9A0A-167275D0E272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1437BE7-147A-4EE2-915E-A6EEA72B3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34781C9-48F8-4192-ABD4-3DAE5546C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D3D2D-4B36-4450-8EB4-FB6D651C31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8877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9A42-95A1-4DD1-9C78-4978D2969D55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06C13-1806-497A-BB86-4B524A5859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7567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9A42-95A1-4DD1-9C78-4978D2969D55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06C13-1806-497A-BB86-4B524A5859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86462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9A42-95A1-4DD1-9C78-4978D2969D55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06C13-1806-497A-BB86-4B524A5859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4585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9A42-95A1-4DD1-9C78-4978D2969D55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06C13-1806-497A-BB86-4B524A5859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8072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9A42-95A1-4DD1-9C78-4978D2969D55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06C13-1806-497A-BB86-4B524A5859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49519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9A42-95A1-4DD1-9C78-4978D2969D55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06C13-1806-497A-BB86-4B524A5859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85459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9A42-95A1-4DD1-9C78-4978D2969D55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06C13-1806-497A-BB86-4B524A5859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69127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9A42-95A1-4DD1-9C78-4978D2969D55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06C13-1806-497A-BB86-4B524A5859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790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A3E670-7062-4DBD-94F2-B515A0679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DEBD507-69CF-4DC6-BCDB-4E57AC1F4B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8B9020A-4FA6-4764-A395-600DAC523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2EEE3-70B7-44FD-9A0A-167275D0E272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302A6D4-5DA6-492A-AE20-1D2D01DA0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4CBA892-FA6A-4047-8F13-EEC2F4F34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D3D2D-4B36-4450-8EB4-FB6D651C31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17417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9A42-95A1-4DD1-9C78-4978D2969D55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06C13-1806-497A-BB86-4B524A5859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0106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9A42-95A1-4DD1-9C78-4978D2969D55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06C13-1806-497A-BB86-4B524A5859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3403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9A42-95A1-4DD1-9C78-4978D2969D55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06C13-1806-497A-BB86-4B524A5859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9266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92E33C-BD12-406E-A250-290034889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3A45E94-94EF-4BE8-AC63-9E95B183B5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E9D698F-4E5A-47A8-BC46-41C666D85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2EEE3-70B7-44FD-9A0A-167275D0E272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0D4FAE-2557-469E-A48A-E22C8FA63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3896DB9-C36B-46E2-8B7F-36B9D4B30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D3D2D-4B36-4450-8EB4-FB6D651C31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090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423385-A435-47C6-8F33-8D9BD3CD5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A2D08D-6A2C-4B16-A7DE-9AAE536483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5805AD3-06B6-477D-8AB1-19AE442FE0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AD4D6E2-C6D9-42D5-88F7-DBD328CD0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2EEE3-70B7-44FD-9A0A-167275D0E272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24971C4-9250-43E8-A156-C222A9AA6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870EADB-79A2-422A-99C1-8C88D1BC4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D3D2D-4B36-4450-8EB4-FB6D651C31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0807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663ACF-0788-4FF6-A6B0-E070D1671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139C79E-17B4-49DD-BBB4-FCE686D9A1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B8C06D0-5E95-46E9-A638-F9C722F73C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CCDD152-833B-479A-82A8-C6C7DE8DB3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658F704-64B8-4B53-9C9B-2EB1C6CE2B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2416792-0290-40C0-B7E5-AC2D92395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2EEE3-70B7-44FD-9A0A-167275D0E272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A60CC372-B1D0-409F-80B0-EB7F3130B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83C12932-6EDC-46B6-A103-2B8618352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D3D2D-4B36-4450-8EB4-FB6D651C31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483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C08DE4-08BB-4D08-ACDB-A48D7D809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6938941-57E1-4077-8F31-6BB8A8240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2EEE3-70B7-44FD-9A0A-167275D0E272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8FC0107-A3A3-401C-891E-3E521228D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C4A11F7-19CD-4419-B28D-D45CE889E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D3D2D-4B36-4450-8EB4-FB6D651C31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6752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663BA93-8FF8-448B-8A49-3A92E1C01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2EEE3-70B7-44FD-9A0A-167275D0E272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6ED744E-B032-404C-8E82-99FB68EB8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F6EE857-0673-48E4-B2B1-0BA22738E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D3D2D-4B36-4450-8EB4-FB6D651C31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9748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25F596-5348-4F5D-A718-95160E5D9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E753AEB-C86A-436D-B3E2-35EBA1AA1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51F84B3-06AC-4320-A4AA-F7B6170A88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DE3B296-B614-4BD2-803F-E562526ED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2EEE3-70B7-44FD-9A0A-167275D0E272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8B94EB3-A49D-40E0-8AB2-80F8858A1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337EA4E-E7D5-4307-A6C1-71860F71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D3D2D-4B36-4450-8EB4-FB6D651C31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5626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FECAA0-434A-4FAD-A176-FCE163DFD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4DC9627-77D9-43AE-8572-6B2B80C7F4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D1405A7-3F56-4637-BE60-B68F823B0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C60135D-B7ED-4A3B-B5F0-C055FC7A4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2EEE3-70B7-44FD-9A0A-167275D0E272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D43D2D9-B545-4CF6-AE8E-E38612C0A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992BDA7-8405-4D3E-9E09-ECEC531CE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D3D2D-4B36-4450-8EB4-FB6D651C31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2891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5A1481D-AA62-47EB-AFC3-F6F6BDC05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DB7BC6F-2750-4ED5-8B7A-7C126705A9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33411CF-1578-4CF0-BB55-EB3DF2E4F5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2EEE3-70B7-44FD-9A0A-167275D0E272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3CA5257-55DC-4570-A0C6-A64A59F9E2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B2015A3-9DB5-4CC5-A0FF-F639162554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D3D2D-4B36-4450-8EB4-FB6D651C31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0926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09A42-95A1-4DD1-9C78-4978D2969D55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06C13-1806-497A-BB86-4B524A5859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1763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550FA4A8-A733-4845-8681-A91661D81E5F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4" b="-2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AF18A69-1EC2-4F0A-B30F-80C316FE53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nl-NL" sz="3000" b="1" dirty="0"/>
              <a:t>Regionaal Raamwerk kwaliteitsinstrumenten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D739662-2A7E-442F-9DFF-FFF7AF7E74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676872"/>
            <a:ext cx="4023359" cy="1715927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nl-NL" sz="2000"/>
              <a:t>Simone Gorter</a:t>
            </a:r>
          </a:p>
          <a:p>
            <a:pPr algn="l"/>
            <a:r>
              <a:rPr lang="nl-NL" sz="2000"/>
              <a:t>Heidi Ammerlaan</a:t>
            </a:r>
          </a:p>
          <a:p>
            <a:pPr algn="l"/>
            <a:r>
              <a:rPr lang="nl-NL" sz="2000"/>
              <a:t>Trang Dinh</a:t>
            </a:r>
          </a:p>
          <a:p>
            <a:pPr algn="l"/>
            <a:r>
              <a:rPr lang="nl-NL" sz="2000"/>
              <a:t>Antoinette Lokerse </a:t>
            </a:r>
          </a:p>
          <a:p>
            <a:pPr algn="l"/>
            <a:r>
              <a:rPr lang="nl-NL" sz="2000"/>
              <a:t>Sandra Reijntjens </a:t>
            </a:r>
          </a:p>
        </p:txBody>
      </p:sp>
    </p:spTree>
    <p:extLst>
      <p:ext uri="{BB962C8B-B14F-4D97-AF65-F5344CB8AC3E}">
        <p14:creationId xmlns:p14="http://schemas.microsoft.com/office/powerpoint/2010/main" val="2223812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7DE1D2-E4EF-45BC-8E8F-6158D8DE5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794" y="284664"/>
            <a:ext cx="8079231" cy="1325563"/>
          </a:xfrm>
        </p:spPr>
        <p:txBody>
          <a:bodyPr>
            <a:normAutofit/>
          </a:bodyPr>
          <a:lstStyle/>
          <a:p>
            <a:r>
              <a:rPr lang="nl-NL" sz="3600" dirty="0">
                <a:latin typeface="+mn-lt"/>
              </a:rPr>
              <a:t>Advies inzake uniformering inzet kwaliteitsinstrumenten</a:t>
            </a:r>
          </a:p>
        </p:txBody>
      </p:sp>
      <p:graphicFrame>
        <p:nvGraphicFramePr>
          <p:cNvPr id="13" name="Tijdelijke aanduiding voor inhoud 2">
            <a:extLst>
              <a:ext uri="{FF2B5EF4-FFF2-40B4-BE49-F238E27FC236}">
                <a16:creationId xmlns:a16="http://schemas.microsoft.com/office/drawing/2014/main" id="{2B9E409D-9FAA-E70F-89E4-B4A0B52DB44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23900" y="1859869"/>
          <a:ext cx="8079231" cy="5047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Afbeelding 3">
            <a:extLst>
              <a:ext uri="{FF2B5EF4-FFF2-40B4-BE49-F238E27FC236}">
                <a16:creationId xmlns:a16="http://schemas.microsoft.com/office/drawing/2014/main" id="{BF508655-A84A-4AD5-9FAC-EB4028D330B5}"/>
              </a:ext>
            </a:extLst>
          </p:cNvPr>
          <p:cNvPicPr/>
          <p:nvPr/>
        </p:nvPicPr>
        <p:blipFill rotWithShape="1"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6" r="16044" b="-4"/>
          <a:stretch/>
        </p:blipFill>
        <p:spPr>
          <a:xfrm>
            <a:off x="9502424" y="2425823"/>
            <a:ext cx="1912560" cy="1909489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7" name="Groep 6"/>
          <p:cNvGrpSpPr/>
          <p:nvPr/>
        </p:nvGrpSpPr>
        <p:grpSpPr>
          <a:xfrm>
            <a:off x="723900" y="1677571"/>
            <a:ext cx="7461312" cy="1021242"/>
            <a:chOff x="26635" y="0"/>
            <a:chExt cx="7046472" cy="1593366"/>
          </a:xfrm>
          <a:solidFill>
            <a:srgbClr val="3697DE"/>
          </a:solidFill>
        </p:grpSpPr>
        <p:sp>
          <p:nvSpPr>
            <p:cNvPr id="8" name="Afgeronde rechthoek 7"/>
            <p:cNvSpPr/>
            <p:nvPr/>
          </p:nvSpPr>
          <p:spPr>
            <a:xfrm>
              <a:off x="26635" y="0"/>
              <a:ext cx="7046472" cy="15933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rgbClr val="3697DE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10" name="Afgeronde rechthoek 4"/>
            <p:cNvSpPr txBox="1"/>
            <p:nvPr/>
          </p:nvSpPr>
          <p:spPr>
            <a:xfrm>
              <a:off x="288738" y="0"/>
              <a:ext cx="5327105" cy="1500030"/>
            </a:xfrm>
            <a:prstGeom prst="rect">
              <a:avLst/>
            </a:prstGeom>
            <a:grpFill/>
            <a:ln>
              <a:solidFill>
                <a:srgbClr val="3697DE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marR="0" lvl="0" indent="0" algn="l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Aanleiding:</a:t>
              </a:r>
              <a:r>
                <a:rPr kumimoji="0" lang="nl-NL" sz="1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vanuit R-COC de vraag aan taakgroep in hoeverre de inzet van kwaliteitsinstrumenten geüniformeerd zou moeten worden.</a:t>
              </a:r>
              <a:endPara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" name="Groep 15"/>
          <p:cNvGrpSpPr/>
          <p:nvPr/>
        </p:nvGrpSpPr>
        <p:grpSpPr>
          <a:xfrm>
            <a:off x="2232120" y="5242859"/>
            <a:ext cx="7461312" cy="1412162"/>
            <a:chOff x="-23669" y="-139770"/>
            <a:chExt cx="7046472" cy="1593367"/>
          </a:xfrm>
          <a:solidFill>
            <a:srgbClr val="3697DE"/>
          </a:solidFill>
        </p:grpSpPr>
        <p:sp>
          <p:nvSpPr>
            <p:cNvPr id="17" name="Afgeronde rechthoek 16"/>
            <p:cNvSpPr/>
            <p:nvPr/>
          </p:nvSpPr>
          <p:spPr>
            <a:xfrm>
              <a:off x="-23669" y="-139770"/>
              <a:ext cx="7046472" cy="1593367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rgbClr val="3697DE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18" name="Afgeronde rechthoek 4"/>
            <p:cNvSpPr txBox="1"/>
            <p:nvPr/>
          </p:nvSpPr>
          <p:spPr>
            <a:xfrm>
              <a:off x="157652" y="-54769"/>
              <a:ext cx="5327105" cy="1500030"/>
            </a:xfrm>
            <a:prstGeom prst="rect">
              <a:avLst/>
            </a:prstGeom>
            <a:grpFill/>
            <a:ln>
              <a:solidFill>
                <a:srgbClr val="3697DE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marR="0" lvl="0" indent="0" algn="l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Resultaat: </a:t>
              </a:r>
            </a:p>
            <a:p>
              <a:pPr marL="285750" marR="0" lvl="0" indent="-285750" algn="l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overzicht</a:t>
              </a:r>
              <a:r>
                <a:rPr kumimoji="0" lang="nl-NL" sz="1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van alle gebruikte kwaliteitsinstrumenten per instelling</a:t>
              </a:r>
            </a:p>
            <a:p>
              <a:pPr marL="285750" marR="0" lvl="0" indent="-285750" algn="l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1600" baseline="0" dirty="0" err="1">
                  <a:solidFill>
                    <a:prstClr val="white"/>
                  </a:solidFill>
                  <a:latin typeface="Calibri" panose="020F0502020204030204"/>
                </a:rPr>
                <a:t>Besluit</a:t>
              </a:r>
              <a:r>
                <a:rPr lang="en-US" sz="1600" dirty="0">
                  <a:solidFill>
                    <a:prstClr val="white"/>
                  </a:solidFill>
                  <a:latin typeface="Calibri" panose="020F0502020204030204"/>
                </a:rPr>
                <a:t> R-COC om </a:t>
              </a:r>
              <a:r>
                <a:rPr lang="en-US" sz="1600" dirty="0" err="1">
                  <a:solidFill>
                    <a:prstClr val="white"/>
                  </a:solidFill>
                  <a:latin typeface="Calibri" panose="020F0502020204030204"/>
                </a:rPr>
                <a:t>niet</a:t>
              </a:r>
              <a:r>
                <a:rPr lang="en-US" sz="1600" dirty="0">
                  <a:solidFill>
                    <a:prstClr val="white"/>
                  </a:solidFill>
                  <a:latin typeface="Calibri" panose="020F0502020204030204"/>
                </a:rPr>
                <a:t> </a:t>
              </a:r>
              <a:r>
                <a:rPr lang="en-US" sz="1600" dirty="0" err="1">
                  <a:solidFill>
                    <a:prstClr val="white"/>
                  </a:solidFill>
                  <a:latin typeface="Calibri" panose="020F0502020204030204"/>
                </a:rPr>
                <a:t>verder</a:t>
              </a:r>
              <a:r>
                <a:rPr lang="en-US" sz="1600" dirty="0">
                  <a:solidFill>
                    <a:prstClr val="white"/>
                  </a:solidFill>
                  <a:latin typeface="Calibri" panose="020F0502020204030204"/>
                </a:rPr>
                <a:t> te </a:t>
              </a:r>
              <a:r>
                <a:rPr lang="en-US" sz="1600" dirty="0" err="1">
                  <a:solidFill>
                    <a:prstClr val="white"/>
                  </a:solidFill>
                  <a:latin typeface="Calibri" panose="020F0502020204030204"/>
                </a:rPr>
                <a:t>harmoniseren</a:t>
              </a:r>
              <a:endPara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9" name="Tekstvak 18"/>
          <p:cNvSpPr txBox="1"/>
          <p:nvPr/>
        </p:nvSpPr>
        <p:spPr>
          <a:xfrm rot="5400000">
            <a:off x="9901927" y="2041103"/>
            <a:ext cx="26766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2022/2023</a:t>
            </a:r>
            <a:endParaRPr kumimoji="0" lang="nl-NL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0" name="Groep 19"/>
          <p:cNvGrpSpPr/>
          <p:nvPr/>
        </p:nvGrpSpPr>
        <p:grpSpPr>
          <a:xfrm>
            <a:off x="1455625" y="2861100"/>
            <a:ext cx="7461312" cy="2219472"/>
            <a:chOff x="26635" y="0"/>
            <a:chExt cx="7046472" cy="1593366"/>
          </a:xfrm>
        </p:grpSpPr>
        <p:sp>
          <p:nvSpPr>
            <p:cNvPr id="21" name="Afgeronde rechthoek 20"/>
            <p:cNvSpPr/>
            <p:nvPr/>
          </p:nvSpPr>
          <p:spPr>
            <a:xfrm>
              <a:off x="26635" y="0"/>
              <a:ext cx="7046472" cy="1593366"/>
            </a:xfrm>
            <a:prstGeom prst="roundRect">
              <a:avLst>
                <a:gd name="adj" fmla="val 10000"/>
              </a:avLst>
            </a:prstGeom>
            <a:solidFill>
              <a:srgbClr val="3697D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22" name="Afgeronde rechthoek 4"/>
            <p:cNvSpPr txBox="1"/>
            <p:nvPr/>
          </p:nvSpPr>
          <p:spPr>
            <a:xfrm>
              <a:off x="162977" y="56805"/>
              <a:ext cx="6576462" cy="1428640"/>
            </a:xfrm>
            <a:prstGeom prst="rect">
              <a:avLst/>
            </a:prstGeom>
            <a:solidFill>
              <a:srgbClr val="3697DE"/>
            </a:solidFill>
            <a:ln>
              <a:solidFill>
                <a:srgbClr val="3697DE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marR="0" lvl="0" indent="0" algn="l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Werkwijze: </a:t>
              </a:r>
            </a:p>
            <a:p>
              <a:pPr marL="285750" marR="0" lvl="0" indent="-285750" algn="l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1600" dirty="0" err="1">
                  <a:solidFill>
                    <a:prstClr val="white"/>
                  </a:solidFill>
                  <a:latin typeface="Calibri" panose="020F0502020204030204"/>
                </a:rPr>
                <a:t>Inventarisatie</a:t>
              </a:r>
              <a:r>
                <a:rPr lang="en-US" sz="1600" dirty="0">
                  <a:solidFill>
                    <a:prstClr val="white"/>
                  </a:solidFill>
                  <a:latin typeface="Calibri" panose="020F0502020204030204"/>
                </a:rPr>
                <a:t> </a:t>
              </a:r>
              <a:r>
                <a:rPr lang="en-US" sz="1600" dirty="0" err="1">
                  <a:solidFill>
                    <a:prstClr val="white"/>
                  </a:solidFill>
                  <a:latin typeface="Calibri" panose="020F0502020204030204"/>
                </a:rPr>
                <a:t>huidig</a:t>
              </a:r>
              <a:r>
                <a:rPr lang="en-US" sz="1600" dirty="0">
                  <a:solidFill>
                    <a:prstClr val="white"/>
                  </a:solidFill>
                  <a:latin typeface="Calibri" panose="020F0502020204030204"/>
                </a:rPr>
                <a:t> </a:t>
              </a:r>
              <a:r>
                <a:rPr lang="en-US" sz="1600" dirty="0" err="1">
                  <a:solidFill>
                    <a:prstClr val="white"/>
                  </a:solidFill>
                  <a:latin typeface="Calibri" panose="020F0502020204030204"/>
                </a:rPr>
                <a:t>gebruik</a:t>
              </a:r>
              <a:r>
                <a:rPr lang="en-US" sz="1600" dirty="0">
                  <a:solidFill>
                    <a:prstClr val="white"/>
                  </a:solidFill>
                  <a:latin typeface="Calibri" panose="020F0502020204030204"/>
                </a:rPr>
                <a:t> </a:t>
              </a:r>
              <a:r>
                <a:rPr lang="en-US" sz="1600" dirty="0" err="1">
                  <a:solidFill>
                    <a:prstClr val="white"/>
                  </a:solidFill>
                  <a:latin typeface="Calibri" panose="020F0502020204030204"/>
                </a:rPr>
                <a:t>kwaliteitsinstrument</a:t>
              </a:r>
              <a:r>
                <a:rPr lang="en-US" sz="1600" dirty="0">
                  <a:solidFill>
                    <a:prstClr val="white"/>
                  </a:solidFill>
                  <a:latin typeface="Calibri" panose="020F0502020204030204"/>
                </a:rPr>
                <a:t> per </a:t>
              </a:r>
              <a:r>
                <a:rPr lang="en-US" sz="1600" dirty="0" err="1">
                  <a:solidFill>
                    <a:prstClr val="white"/>
                  </a:solidFill>
                  <a:latin typeface="Calibri" panose="020F0502020204030204"/>
                </a:rPr>
                <a:t>instelling</a:t>
              </a:r>
              <a:r>
                <a:rPr lang="en-US" sz="1600" dirty="0">
                  <a:solidFill>
                    <a:prstClr val="white"/>
                  </a:solidFill>
                  <a:latin typeface="Calibri" panose="020F0502020204030204"/>
                </a:rPr>
                <a:t> door </a:t>
              </a:r>
              <a:r>
                <a:rPr lang="en-US" sz="1600" dirty="0" err="1">
                  <a:solidFill>
                    <a:prstClr val="white"/>
                  </a:solidFill>
                  <a:latin typeface="Calibri" panose="020F0502020204030204"/>
                </a:rPr>
                <a:t>onderwijskundigen</a:t>
              </a:r>
              <a:r>
                <a:rPr lang="en-US" sz="1600" dirty="0">
                  <a:solidFill>
                    <a:prstClr val="white"/>
                  </a:solidFill>
                  <a:latin typeface="Calibri" panose="020F0502020204030204"/>
                </a:rPr>
                <a:t> network in </a:t>
              </a:r>
              <a:r>
                <a:rPr lang="en-US" sz="1600" dirty="0" err="1">
                  <a:solidFill>
                    <a:prstClr val="white"/>
                  </a:solidFill>
                  <a:latin typeface="Calibri" panose="020F0502020204030204"/>
                </a:rPr>
                <a:t>Excelsheet</a:t>
              </a:r>
              <a:r>
                <a:rPr lang="en-US" sz="1600" dirty="0">
                  <a:solidFill>
                    <a:prstClr val="white"/>
                  </a:solidFill>
                  <a:latin typeface="Calibri" panose="020F0502020204030204"/>
                </a:rPr>
                <a:t> </a:t>
              </a:r>
            </a:p>
            <a:p>
              <a:pPr marL="285750" indent="-285750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sz="1600" dirty="0" err="1">
                  <a:solidFill>
                    <a:prstClr val="white"/>
                  </a:solidFill>
                  <a:latin typeface="Calibri" panose="020F0502020204030204"/>
                </a:rPr>
                <a:t>Advies</a:t>
              </a:r>
              <a:r>
                <a:rPr lang="en-US" sz="1600" dirty="0">
                  <a:solidFill>
                    <a:prstClr val="white"/>
                  </a:solidFill>
                  <a:latin typeface="Calibri" panose="020F0502020204030204"/>
                </a:rPr>
                <a:t> </a:t>
              </a:r>
              <a:r>
                <a:rPr lang="en-US" sz="1600" dirty="0" err="1">
                  <a:solidFill>
                    <a:prstClr val="white"/>
                  </a:solidFill>
                  <a:latin typeface="Calibri" panose="020F0502020204030204"/>
                </a:rPr>
                <a:t>vanuit</a:t>
              </a:r>
              <a:r>
                <a:rPr lang="en-US" sz="1600" dirty="0">
                  <a:solidFill>
                    <a:prstClr val="white"/>
                  </a:solidFill>
                  <a:latin typeface="Calibri" panose="020F0502020204030204"/>
                </a:rPr>
                <a:t> </a:t>
              </a:r>
              <a:r>
                <a:rPr lang="en-US" sz="1600" dirty="0" err="1">
                  <a:solidFill>
                    <a:prstClr val="white"/>
                  </a:solidFill>
                  <a:latin typeface="Calibri" panose="020F0502020204030204"/>
                </a:rPr>
                <a:t>onderwijskundig</a:t>
              </a:r>
              <a:r>
                <a:rPr lang="en-US" sz="1600" dirty="0">
                  <a:solidFill>
                    <a:prstClr val="white"/>
                  </a:solidFill>
                  <a:latin typeface="Calibri" panose="020F0502020204030204"/>
                </a:rPr>
                <a:t> </a:t>
              </a:r>
              <a:r>
                <a:rPr lang="en-US" sz="1600" dirty="0" err="1">
                  <a:solidFill>
                    <a:prstClr val="white"/>
                  </a:solidFill>
                  <a:latin typeface="Calibri" panose="020F0502020204030204"/>
                </a:rPr>
                <a:t>netwerk</a:t>
              </a:r>
              <a:r>
                <a:rPr lang="en-US" sz="1600" dirty="0">
                  <a:solidFill>
                    <a:prstClr val="white"/>
                  </a:solidFill>
                  <a:latin typeface="Calibri" panose="020F0502020204030204"/>
                </a:rPr>
                <a:t> en </a:t>
              </a:r>
              <a:r>
                <a:rPr lang="en-US" sz="1600" dirty="0" err="1">
                  <a:solidFill>
                    <a:prstClr val="white"/>
                  </a:solidFill>
                  <a:latin typeface="Calibri" panose="020F0502020204030204"/>
                </a:rPr>
                <a:t>taakgroep</a:t>
              </a:r>
              <a:r>
                <a:rPr lang="en-US" sz="1600" dirty="0">
                  <a:solidFill>
                    <a:prstClr val="white"/>
                  </a:solidFill>
                  <a:latin typeface="Calibri" panose="020F0502020204030204"/>
                </a:rPr>
                <a:t> om </a:t>
              </a:r>
              <a:r>
                <a:rPr lang="en-US" sz="1600" dirty="0" err="1">
                  <a:solidFill>
                    <a:prstClr val="white"/>
                  </a:solidFill>
                  <a:latin typeface="Calibri" panose="020F0502020204030204"/>
                </a:rPr>
                <a:t>niet</a:t>
              </a:r>
              <a:r>
                <a:rPr lang="en-US" sz="1600" dirty="0">
                  <a:solidFill>
                    <a:prstClr val="white"/>
                  </a:solidFill>
                  <a:latin typeface="Calibri" panose="020F0502020204030204"/>
                </a:rPr>
                <a:t> </a:t>
              </a:r>
              <a:r>
                <a:rPr lang="en-US" sz="1600" dirty="0" err="1">
                  <a:solidFill>
                    <a:prstClr val="white"/>
                  </a:solidFill>
                  <a:latin typeface="Calibri" panose="020F0502020204030204"/>
                </a:rPr>
                <a:t>regionaal</a:t>
              </a:r>
              <a:r>
                <a:rPr lang="en-US" sz="1600" dirty="0">
                  <a:solidFill>
                    <a:prstClr val="white"/>
                  </a:solidFill>
                  <a:latin typeface="Calibri" panose="020F0502020204030204"/>
                </a:rPr>
                <a:t> te </a:t>
              </a:r>
              <a:r>
                <a:rPr lang="en-US" sz="1600" dirty="0" err="1">
                  <a:solidFill>
                    <a:prstClr val="white"/>
                  </a:solidFill>
                  <a:latin typeface="Calibri" panose="020F0502020204030204"/>
                </a:rPr>
                <a:t>harmoniseren</a:t>
              </a:r>
              <a:r>
                <a:rPr lang="en-US" sz="1600" dirty="0">
                  <a:solidFill>
                    <a:prstClr val="white"/>
                  </a:solidFill>
                  <a:latin typeface="Calibri" panose="020F0502020204030204"/>
                </a:rPr>
                <a:t>. </a:t>
              </a:r>
              <a:r>
                <a:rPr lang="nl-NL" sz="1600" dirty="0">
                  <a:solidFill>
                    <a:prstClr val="white"/>
                  </a:solidFill>
                  <a:latin typeface="Calibri" panose="020F0502020204030204"/>
                </a:rPr>
                <a:t>Focus moet liggen op delen </a:t>
              </a:r>
              <a:r>
                <a:rPr lang="en-US" sz="1600" dirty="0">
                  <a:solidFill>
                    <a:prstClr val="white"/>
                  </a:solidFill>
                  <a:latin typeface="Calibri" panose="020F0502020204030204"/>
                </a:rPr>
                <a:t>van best practices, </a:t>
              </a:r>
              <a:r>
                <a:rPr lang="nl-NL" sz="1600" dirty="0">
                  <a:solidFill>
                    <a:prstClr val="white"/>
                  </a:solidFill>
                  <a:latin typeface="Calibri" panose="020F0502020204030204"/>
                </a:rPr>
                <a:t>leren en in inspireren van elkaar</a:t>
              </a:r>
              <a:r>
                <a:rPr lang="en-US" sz="1600" dirty="0">
                  <a:solidFill>
                    <a:prstClr val="white"/>
                  </a:solidFill>
                  <a:latin typeface="Calibri" panose="020F0502020204030204"/>
                </a:rPr>
                <a:t>.  </a:t>
              </a:r>
              <a:r>
                <a:rPr lang="nl-NL" sz="1600" dirty="0">
                  <a:solidFill>
                    <a:prstClr val="white"/>
                  </a:solidFill>
                  <a:latin typeface="Calibri" panose="020F0502020204030204"/>
                </a:rPr>
                <a:t>De uitvoering kan per instelling, cluster of per specialisme verschillen vanwege het verschil in context.</a:t>
              </a:r>
              <a:endPara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" name="Groep 11"/>
          <p:cNvGrpSpPr/>
          <p:nvPr/>
        </p:nvGrpSpPr>
        <p:grpSpPr>
          <a:xfrm>
            <a:off x="7113323" y="2028356"/>
            <a:ext cx="1035688" cy="1035688"/>
            <a:chOff x="6010784" y="1208303"/>
            <a:chExt cx="1035688" cy="1035688"/>
          </a:xfrm>
        </p:grpSpPr>
        <p:sp>
          <p:nvSpPr>
            <p:cNvPr id="14" name="Pijl-omlaag 13"/>
            <p:cNvSpPr/>
            <p:nvPr/>
          </p:nvSpPr>
          <p:spPr>
            <a:xfrm>
              <a:off x="6010784" y="1208303"/>
              <a:ext cx="1035688" cy="1035688"/>
            </a:xfrm>
            <a:prstGeom prst="downArrow">
              <a:avLst>
                <a:gd name="adj1" fmla="val 55000"/>
                <a:gd name="adj2" fmla="val 45000"/>
              </a:avLst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15" name="Pijl-omlaag 4"/>
            <p:cNvSpPr txBox="1"/>
            <p:nvPr/>
          </p:nvSpPr>
          <p:spPr>
            <a:xfrm>
              <a:off x="6243814" y="1208303"/>
              <a:ext cx="569628" cy="7793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3" name="Groep 22"/>
          <p:cNvGrpSpPr/>
          <p:nvPr/>
        </p:nvGrpSpPr>
        <p:grpSpPr>
          <a:xfrm>
            <a:off x="7763455" y="4367498"/>
            <a:ext cx="1035688" cy="1035688"/>
            <a:chOff x="6010784" y="1208303"/>
            <a:chExt cx="1035688" cy="1035688"/>
          </a:xfrm>
        </p:grpSpPr>
        <p:sp>
          <p:nvSpPr>
            <p:cNvPr id="24" name="Pijl-omlaag 23"/>
            <p:cNvSpPr/>
            <p:nvPr/>
          </p:nvSpPr>
          <p:spPr>
            <a:xfrm>
              <a:off x="6010784" y="1208303"/>
              <a:ext cx="1035688" cy="1035688"/>
            </a:xfrm>
            <a:prstGeom prst="downArrow">
              <a:avLst>
                <a:gd name="adj1" fmla="val 55000"/>
                <a:gd name="adj2" fmla="val 45000"/>
              </a:avLst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25" name="Pijl-omlaag 4"/>
            <p:cNvSpPr txBox="1"/>
            <p:nvPr/>
          </p:nvSpPr>
          <p:spPr>
            <a:xfrm>
              <a:off x="6243814" y="1208303"/>
              <a:ext cx="569628" cy="7793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9738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830E4D-B5C6-9D4B-200D-A24CE871F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+mn-lt"/>
              </a:rPr>
              <a:t>Inhoudsopgave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3F8ACA6-1738-AFA8-0315-EAA41D8F1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nl-NL" dirty="0"/>
              <a:t>Overzicht kwaliteitscycli met instrumenten OORZON ziekenhuizen in alfabetische volgorde</a:t>
            </a:r>
          </a:p>
          <a:p>
            <a:pPr marL="971550" lvl="1" indent="-514350">
              <a:buFont typeface="+mj-lt"/>
              <a:buAutoNum type="arabicPeriod"/>
            </a:pPr>
            <a:r>
              <a:rPr lang="nl-NL" dirty="0"/>
              <a:t>Catharina Ziekenhuis</a:t>
            </a:r>
          </a:p>
          <a:p>
            <a:pPr marL="971550" lvl="1" indent="-514350">
              <a:buFont typeface="+mj-lt"/>
              <a:buAutoNum type="arabicPeriod"/>
            </a:pPr>
            <a:r>
              <a:rPr lang="nl-NL" dirty="0"/>
              <a:t>Elkerliek Ziekenhuis</a:t>
            </a:r>
          </a:p>
          <a:p>
            <a:pPr marL="971550" lvl="1" indent="-514350">
              <a:buFont typeface="+mj-lt"/>
              <a:buAutoNum type="arabicPeriod"/>
            </a:pPr>
            <a:r>
              <a:rPr lang="nl-NL" dirty="0"/>
              <a:t>Maastricht UMC+</a:t>
            </a:r>
          </a:p>
          <a:p>
            <a:pPr marL="971550" lvl="1" indent="-514350">
              <a:buFont typeface="+mj-lt"/>
              <a:buAutoNum type="arabicPeriod"/>
            </a:pPr>
            <a:r>
              <a:rPr lang="nl-NL" dirty="0"/>
              <a:t>Maxima Medisch Centrum</a:t>
            </a:r>
          </a:p>
          <a:p>
            <a:pPr marL="971550" lvl="1" indent="-514350">
              <a:buFont typeface="+mj-lt"/>
              <a:buAutoNum type="arabicPeriod"/>
            </a:pPr>
            <a:r>
              <a:rPr lang="nl-NL" dirty="0" err="1"/>
              <a:t>VieCuri</a:t>
            </a:r>
            <a:r>
              <a:rPr lang="nl-NL" dirty="0"/>
              <a:t> Medisch Centrum</a:t>
            </a:r>
          </a:p>
          <a:p>
            <a:pPr marL="971550" lvl="1" indent="-514350">
              <a:buFont typeface="+mj-lt"/>
              <a:buAutoNum type="arabicPeriod"/>
            </a:pPr>
            <a:r>
              <a:rPr lang="nl-NL" dirty="0"/>
              <a:t>Zuyderland Medisch Centrum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/>
              <a:t>Spreadsheet – Kwaliteitsinstrumenten per instelling geïnventariseerd</a:t>
            </a:r>
          </a:p>
          <a:p>
            <a:pPr marL="514350" indent="-514350">
              <a:buFont typeface="+mj-lt"/>
              <a:buAutoNum type="arabicPeriod"/>
            </a:pPr>
            <a:r>
              <a:rPr lang="nl-NL" sz="2800" dirty="0">
                <a:latin typeface="+mn-lt"/>
              </a:rPr>
              <a:t>Advies inzake uniformering inzet kwaliteitsinstrumenten</a:t>
            </a:r>
            <a:endParaRPr lang="nl-NL" dirty="0"/>
          </a:p>
          <a:p>
            <a:pPr marL="514350" indent="-514350">
              <a:buFont typeface="+mj-lt"/>
              <a:buAutoNum type="arabicPeriod"/>
            </a:pPr>
            <a:endParaRPr lang="nl-NL" dirty="0"/>
          </a:p>
          <a:p>
            <a:pPr marL="514350" indent="-514350">
              <a:buFont typeface="+mj-lt"/>
              <a:buAutoNum type="arabicPeriod"/>
            </a:pPr>
            <a:endParaRPr lang="nl-NL" dirty="0"/>
          </a:p>
          <a:p>
            <a:pPr marL="971550" lvl="1" indent="-514350">
              <a:buFont typeface="+mj-lt"/>
              <a:buAutoNum type="arabicPeriod"/>
            </a:pPr>
            <a:endParaRPr lang="nl-NL" dirty="0"/>
          </a:p>
          <a:p>
            <a:pPr marL="971550" lvl="1" indent="-514350">
              <a:buFont typeface="+mj-lt"/>
              <a:buAutoNum type="arabicPeriod"/>
            </a:pPr>
            <a:endParaRPr lang="nl-NL" dirty="0"/>
          </a:p>
          <a:p>
            <a:pPr marL="971550" lvl="1" indent="-514350">
              <a:buFont typeface="+mj-lt"/>
              <a:buAutoNum type="arabicPeriod"/>
            </a:pPr>
            <a:endParaRPr lang="nl-NL" dirty="0"/>
          </a:p>
          <a:p>
            <a:pPr marL="971550" lvl="1" indent="-514350">
              <a:buFont typeface="+mj-lt"/>
              <a:buAutoNum type="arabicPeriod"/>
            </a:pPr>
            <a:endParaRPr lang="nl-NL" dirty="0"/>
          </a:p>
          <a:p>
            <a:endParaRPr lang="en-US" dirty="0"/>
          </a:p>
          <a:p>
            <a:endParaRPr lang="en-US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41114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7C38D286-5D39-4ED4-B5C5-82C9F01DBF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107" y="1973906"/>
            <a:ext cx="3403217" cy="4896532"/>
          </a:xfr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7D3CC79-F2C1-4377-BF1B-39A7337764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534" y="1860065"/>
            <a:ext cx="3489491" cy="4997935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A721B2E7-D6BA-41ED-A392-208EC5284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27" y="1222663"/>
            <a:ext cx="5167185" cy="751243"/>
          </a:xfrm>
        </p:spPr>
        <p:txBody>
          <a:bodyPr>
            <a:normAutofit/>
          </a:bodyPr>
          <a:lstStyle/>
          <a:p>
            <a:pPr algn="ctr">
              <a:spcBef>
                <a:spcPts val="1000"/>
              </a:spcBef>
            </a:pPr>
            <a:r>
              <a:rPr lang="nl-NL" sz="2000" dirty="0">
                <a:latin typeface="+mn-lt"/>
                <a:ea typeface="+mn-ea"/>
                <a:cs typeface="+mn-cs"/>
              </a:rPr>
              <a:t>cyclus kleine opleidingsgroepen</a:t>
            </a:r>
          </a:p>
        </p:txBody>
      </p:sp>
      <p:sp>
        <p:nvSpPr>
          <p:cNvPr id="9" name="Content Placeholder 10">
            <a:extLst>
              <a:ext uri="{FF2B5EF4-FFF2-40B4-BE49-F238E27FC236}">
                <a16:creationId xmlns:a16="http://schemas.microsoft.com/office/drawing/2014/main" id="{9D6A757D-5431-4685-A9C0-5F7AAF044D9C}"/>
              </a:ext>
            </a:extLst>
          </p:cNvPr>
          <p:cNvSpPr txBox="1">
            <a:spLocks/>
          </p:cNvSpPr>
          <p:nvPr/>
        </p:nvSpPr>
        <p:spPr>
          <a:xfrm>
            <a:off x="5852986" y="1187225"/>
            <a:ext cx="5178960" cy="7512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l-NL" sz="2000"/>
              <a:t>cyclus grote opleidingsgroepen</a:t>
            </a:r>
            <a:endParaRPr lang="nl-NL" sz="2000" dirty="0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7A25EBFE-A4E3-433C-B139-B9AB7CCCE92A}"/>
              </a:ext>
            </a:extLst>
          </p:cNvPr>
          <p:cNvSpPr txBox="1"/>
          <p:nvPr/>
        </p:nvSpPr>
        <p:spPr>
          <a:xfrm>
            <a:off x="1223319" y="340367"/>
            <a:ext cx="8229386" cy="392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l-N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Kwaliteitsbeleid / PDCA cyclus medische (vervolg)opleidingen Catharina Ziekenhuis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07339B94-5325-4931-8FE7-5D11653BFD3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4"/>
          <a:stretch/>
        </p:blipFill>
        <p:spPr bwMode="auto">
          <a:xfrm>
            <a:off x="9865634" y="191006"/>
            <a:ext cx="1950720" cy="6908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21215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9E8F978-4084-4B1A-918A-A7F5C8D8D1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2994795"/>
              </p:ext>
            </p:extLst>
          </p:nvPr>
        </p:nvGraphicFramePr>
        <p:xfrm>
          <a:off x="3351212" y="800100"/>
          <a:ext cx="5489575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unthaak 20">
            <a:extLst>
              <a:ext uri="{FF2B5EF4-FFF2-40B4-BE49-F238E27FC236}">
                <a16:creationId xmlns:a16="http://schemas.microsoft.com/office/drawing/2014/main" id="{B7F911C9-9964-4267-A44A-0D597F7E10A4}"/>
              </a:ext>
            </a:extLst>
          </p:cNvPr>
          <p:cNvSpPr>
            <a:spLocks/>
          </p:cNvSpPr>
          <p:nvPr/>
        </p:nvSpPr>
        <p:spPr>
          <a:xfrm>
            <a:off x="4163438" y="1285054"/>
            <a:ext cx="329565" cy="339725"/>
          </a:xfrm>
          <a:prstGeom prst="chevron">
            <a:avLst/>
          </a:prstGeom>
          <a:solidFill>
            <a:srgbClr val="C84808"/>
          </a:solidFill>
          <a:ln w="9525" cap="flat" cmpd="sng" algn="ctr">
            <a:solidFill>
              <a:srgbClr val="C8480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6" name="Punthaak 20">
            <a:extLst>
              <a:ext uri="{FF2B5EF4-FFF2-40B4-BE49-F238E27FC236}">
                <a16:creationId xmlns:a16="http://schemas.microsoft.com/office/drawing/2014/main" id="{9D232531-ECC9-4846-AC70-BEF799452856}"/>
              </a:ext>
            </a:extLst>
          </p:cNvPr>
          <p:cNvSpPr>
            <a:spLocks/>
          </p:cNvSpPr>
          <p:nvPr/>
        </p:nvSpPr>
        <p:spPr>
          <a:xfrm>
            <a:off x="5305229" y="1285054"/>
            <a:ext cx="329565" cy="339725"/>
          </a:xfrm>
          <a:prstGeom prst="chevron">
            <a:avLst/>
          </a:prstGeom>
          <a:solidFill>
            <a:srgbClr val="C84808"/>
          </a:solidFill>
          <a:ln w="9525" cap="flat" cmpd="sng" algn="ctr">
            <a:solidFill>
              <a:srgbClr val="C8480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7" name="Punthaak 20">
            <a:extLst>
              <a:ext uri="{FF2B5EF4-FFF2-40B4-BE49-F238E27FC236}">
                <a16:creationId xmlns:a16="http://schemas.microsoft.com/office/drawing/2014/main" id="{85FC4B36-D3F7-42ED-9BE6-E558810E569B}"/>
              </a:ext>
            </a:extLst>
          </p:cNvPr>
          <p:cNvSpPr>
            <a:spLocks/>
          </p:cNvSpPr>
          <p:nvPr/>
        </p:nvSpPr>
        <p:spPr>
          <a:xfrm>
            <a:off x="6446120" y="1285054"/>
            <a:ext cx="329565" cy="339725"/>
          </a:xfrm>
          <a:prstGeom prst="chevron">
            <a:avLst/>
          </a:prstGeom>
          <a:solidFill>
            <a:srgbClr val="C84808"/>
          </a:solidFill>
          <a:ln w="9525" cap="flat" cmpd="sng" algn="ctr">
            <a:solidFill>
              <a:srgbClr val="C8480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8" name="Punthaak 20">
            <a:extLst>
              <a:ext uri="{FF2B5EF4-FFF2-40B4-BE49-F238E27FC236}">
                <a16:creationId xmlns:a16="http://schemas.microsoft.com/office/drawing/2014/main" id="{150D1AF6-B405-42EB-9CEC-10ECC717EB77}"/>
              </a:ext>
            </a:extLst>
          </p:cNvPr>
          <p:cNvSpPr>
            <a:spLocks/>
          </p:cNvSpPr>
          <p:nvPr/>
        </p:nvSpPr>
        <p:spPr>
          <a:xfrm>
            <a:off x="7587011" y="1285055"/>
            <a:ext cx="329565" cy="339725"/>
          </a:xfrm>
          <a:prstGeom prst="chevron">
            <a:avLst/>
          </a:prstGeom>
          <a:solidFill>
            <a:srgbClr val="C84808"/>
          </a:solidFill>
          <a:ln w="9525" cap="flat" cmpd="sng" algn="ctr">
            <a:solidFill>
              <a:srgbClr val="C8480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" name="U-vormige pijl 36">
            <a:extLst>
              <a:ext uri="{FF2B5EF4-FFF2-40B4-BE49-F238E27FC236}">
                <a16:creationId xmlns:a16="http://schemas.microsoft.com/office/drawing/2014/main" id="{1441DCAE-EB31-490C-A00E-E7123FCE295F}"/>
              </a:ext>
            </a:extLst>
          </p:cNvPr>
          <p:cNvSpPr>
            <a:spLocks/>
          </p:cNvSpPr>
          <p:nvPr/>
        </p:nvSpPr>
        <p:spPr>
          <a:xfrm rot="10800000">
            <a:off x="2900044" y="5224647"/>
            <a:ext cx="6391910" cy="696595"/>
          </a:xfrm>
          <a:prstGeom prst="uturnArrow">
            <a:avLst/>
          </a:prstGeom>
          <a:solidFill>
            <a:srgbClr val="148E8B"/>
          </a:solidFill>
          <a:ln w="9525" cap="flat" cmpd="sng" algn="ctr">
            <a:solidFill>
              <a:srgbClr val="1E6B84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10" name="Punthaak 20">
            <a:extLst>
              <a:ext uri="{FF2B5EF4-FFF2-40B4-BE49-F238E27FC236}">
                <a16:creationId xmlns:a16="http://schemas.microsoft.com/office/drawing/2014/main" id="{3FFD10F8-CADC-4E6D-A463-511E88314CFE}"/>
              </a:ext>
            </a:extLst>
          </p:cNvPr>
          <p:cNvSpPr>
            <a:spLocks/>
          </p:cNvSpPr>
          <p:nvPr/>
        </p:nvSpPr>
        <p:spPr>
          <a:xfrm>
            <a:off x="8717562" y="1285054"/>
            <a:ext cx="329565" cy="339725"/>
          </a:xfrm>
          <a:prstGeom prst="chevron">
            <a:avLst/>
          </a:prstGeom>
          <a:solidFill>
            <a:srgbClr val="C84808"/>
          </a:solidFill>
          <a:ln w="9525" cap="flat" cmpd="sng" algn="ctr">
            <a:solidFill>
              <a:srgbClr val="C8480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47FA649E-899F-49F1-8ED1-5ED99927675D}"/>
              </a:ext>
            </a:extLst>
          </p:cNvPr>
          <p:cNvSpPr txBox="1"/>
          <p:nvPr/>
        </p:nvSpPr>
        <p:spPr>
          <a:xfrm>
            <a:off x="1775669" y="268227"/>
            <a:ext cx="8021801" cy="392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l-NL" sz="1800" b="1" dirty="0">
                <a:solidFill>
                  <a:srgbClr val="1E6B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Kwaliteitsbeleid / PDCA cyclus medische (vervolg)opleidingen Elkerliek ziekenhuis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7248FC50-A478-4822-9D6F-C08D2CC5C3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14967" y="280921"/>
            <a:ext cx="1682642" cy="56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637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761DDFE-071F-4200-B0AA-394476C2D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95497AB7-2D5F-4152-ADAB-6F929EE252E5}"/>
              </a:ext>
            </a:extLst>
          </p:cNvPr>
          <p:cNvSpPr txBox="1"/>
          <p:nvPr/>
        </p:nvSpPr>
        <p:spPr>
          <a:xfrm>
            <a:off x="1524001" y="340367"/>
            <a:ext cx="7928704" cy="392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l-N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Kwaliteitsbeleid / PDCA cyclus medische (vervolg)opleidingen Maastricht UMC+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Afbeelding 11" descr="Maastricht UMC+">
            <a:extLst>
              <a:ext uri="{FF2B5EF4-FFF2-40B4-BE49-F238E27FC236}">
                <a16:creationId xmlns:a16="http://schemas.microsoft.com/office/drawing/2014/main" id="{A3D0688D-2D70-46B2-9059-441B818BF6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42" b="26733"/>
          <a:stretch/>
        </p:blipFill>
        <p:spPr bwMode="auto">
          <a:xfrm>
            <a:off x="9501665" y="132586"/>
            <a:ext cx="2524125" cy="8077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F083A4C7-8E36-6177-7DED-4586CB802A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9295" y="987049"/>
            <a:ext cx="6035563" cy="5616427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4381F4D7-47F3-1E54-1207-869112CFF588}"/>
              </a:ext>
            </a:extLst>
          </p:cNvPr>
          <p:cNvSpPr txBox="1"/>
          <p:nvPr/>
        </p:nvSpPr>
        <p:spPr>
          <a:xfrm>
            <a:off x="8216760" y="1394606"/>
            <a:ext cx="34602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 </a:t>
            </a:r>
            <a:r>
              <a:rPr lang="nl-NL" b="1" dirty="0">
                <a:solidFill>
                  <a:srgbClr val="1F497D"/>
                </a:solidFill>
                <a:latin typeface="Calibri" panose="020F0502020204030204" pitchFamily="34" charset="0"/>
              </a:rPr>
              <a:t>Bestaande instrumenten</a:t>
            </a:r>
          </a:p>
          <a:p>
            <a:pPr>
              <a:buFont typeface="+mj-lt"/>
              <a:buAutoNum type="arabicPeriod"/>
            </a:pPr>
            <a:r>
              <a:rPr lang="nl-NL" dirty="0">
                <a:solidFill>
                  <a:srgbClr val="1F497D"/>
                </a:solidFill>
                <a:latin typeface="Calibri" panose="020F0502020204030204" pitchFamily="34" charset="0"/>
              </a:rPr>
              <a:t>D RECT</a:t>
            </a:r>
          </a:p>
          <a:p>
            <a:pPr>
              <a:buFont typeface="+mj-lt"/>
              <a:buAutoNum type="arabicPeriod"/>
            </a:pPr>
            <a:r>
              <a:rPr lang="nl-NL" dirty="0">
                <a:solidFill>
                  <a:srgbClr val="1F497D"/>
                </a:solidFill>
                <a:latin typeface="Calibri" panose="020F0502020204030204" pitchFamily="34" charset="0"/>
              </a:rPr>
              <a:t>MCTQ</a:t>
            </a:r>
          </a:p>
          <a:p>
            <a:pPr>
              <a:buFont typeface="+mj-lt"/>
              <a:buAutoNum type="arabicPeriod"/>
            </a:pPr>
            <a:r>
              <a:rPr lang="nl-NL" dirty="0">
                <a:solidFill>
                  <a:srgbClr val="1F497D"/>
                </a:solidFill>
                <a:latin typeface="Calibri" panose="020F0502020204030204" pitchFamily="34" charset="0"/>
              </a:rPr>
              <a:t>ORG</a:t>
            </a:r>
          </a:p>
          <a:p>
            <a:pPr>
              <a:buFont typeface="+mj-lt"/>
              <a:buAutoNum type="arabicPeriod"/>
            </a:pPr>
            <a:r>
              <a:rPr lang="nl-NL" dirty="0">
                <a:solidFill>
                  <a:srgbClr val="1F497D"/>
                </a:solidFill>
                <a:latin typeface="Calibri" panose="020F0502020204030204" pitchFamily="34" charset="0"/>
              </a:rPr>
              <a:t>Klimaatgesprek</a:t>
            </a:r>
          </a:p>
          <a:p>
            <a:pPr>
              <a:buFont typeface="+mj-lt"/>
              <a:buAutoNum type="arabicPeriod"/>
            </a:pPr>
            <a:endParaRPr lang="nl-NL" dirty="0">
              <a:solidFill>
                <a:srgbClr val="1F497D"/>
              </a:solidFill>
              <a:latin typeface="Calibri" panose="020F0502020204030204" pitchFamily="34" charset="0"/>
            </a:endParaRPr>
          </a:p>
          <a:p>
            <a:r>
              <a:rPr lang="nl-NL" b="1" dirty="0">
                <a:solidFill>
                  <a:srgbClr val="1F497D"/>
                </a:solidFill>
                <a:latin typeface="Calibri" panose="020F0502020204030204" pitchFamily="34" charset="0"/>
              </a:rPr>
              <a:t>Pilot </a:t>
            </a:r>
            <a:r>
              <a:rPr lang="nl-NL" b="1">
                <a:solidFill>
                  <a:srgbClr val="1F497D"/>
                </a:solidFill>
                <a:latin typeface="Calibri" panose="020F0502020204030204" pitchFamily="34" charset="0"/>
              </a:rPr>
              <a:t>nieuwe instrumenten</a:t>
            </a:r>
            <a:endParaRPr lang="nl-NL" b="1" dirty="0">
              <a:solidFill>
                <a:srgbClr val="1F497D"/>
              </a:solidFill>
              <a:latin typeface="Calibri" panose="020F0502020204030204" pitchFamily="34" charset="0"/>
            </a:endParaRPr>
          </a:p>
          <a:p>
            <a:pPr>
              <a:buFont typeface="+mj-lt"/>
              <a:buAutoNum type="arabicPeriod"/>
            </a:pPr>
            <a:r>
              <a:rPr lang="nl-NL" dirty="0">
                <a:solidFill>
                  <a:srgbClr val="1F497D"/>
                </a:solidFill>
                <a:latin typeface="Calibri" panose="020F0502020204030204" pitchFamily="34" charset="0"/>
              </a:rPr>
              <a:t>TEAMQ</a:t>
            </a:r>
          </a:p>
          <a:p>
            <a:pPr>
              <a:buFont typeface="+mj-lt"/>
              <a:buAutoNum type="arabicPeriod"/>
            </a:pPr>
            <a:r>
              <a:rPr lang="nl-NL" dirty="0" err="1">
                <a:solidFill>
                  <a:srgbClr val="1F497D"/>
                </a:solidFill>
                <a:latin typeface="Calibri" panose="020F0502020204030204" pitchFamily="34" charset="0"/>
              </a:rPr>
              <a:t>Wellnextscan</a:t>
            </a:r>
            <a:endParaRPr lang="nl-NL" dirty="0">
              <a:solidFill>
                <a:srgbClr val="1F497D"/>
              </a:solidFill>
              <a:latin typeface="Calibri" panose="020F0502020204030204" pitchFamily="34" charset="0"/>
            </a:endParaRPr>
          </a:p>
          <a:p>
            <a:pPr>
              <a:buFont typeface="+mj-lt"/>
              <a:buAutoNum type="arabicPeriod"/>
            </a:pPr>
            <a:endParaRPr lang="nl-NL" dirty="0">
              <a:solidFill>
                <a:srgbClr val="1F497D"/>
              </a:solidFill>
              <a:latin typeface="Calibri" panose="020F0502020204030204" pitchFamily="34" charset="0"/>
            </a:endParaRPr>
          </a:p>
          <a:p>
            <a:r>
              <a:rPr lang="nl-NL" b="1" dirty="0">
                <a:solidFill>
                  <a:srgbClr val="1F497D"/>
                </a:solidFill>
                <a:latin typeface="Calibri" panose="020F0502020204030204" pitchFamily="34" charset="0"/>
              </a:rPr>
              <a:t>Extra mogelijkheden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1F497D"/>
                </a:solidFill>
                <a:latin typeface="Calibri" panose="020F0502020204030204" pitchFamily="34" charset="0"/>
              </a:rPr>
              <a:t>Extra Interne Opleidingsaudit (IOA) indien nodig</a:t>
            </a:r>
          </a:p>
          <a:p>
            <a:pPr>
              <a:buFont typeface="Arial" panose="020B0604020202020204" pitchFamily="34" charset="0"/>
              <a:buChar char="•"/>
            </a:pPr>
            <a:endParaRPr lang="nl-NL" dirty="0">
              <a:solidFill>
                <a:srgbClr val="1F497D"/>
              </a:solidFill>
              <a:latin typeface="Calibri" panose="020F0502020204030204" pitchFamily="34" charset="0"/>
            </a:endParaRPr>
          </a:p>
          <a:p>
            <a:r>
              <a:rPr lang="nl-NL" b="1" dirty="0">
                <a:solidFill>
                  <a:srgbClr val="1F497D"/>
                </a:solidFill>
                <a:latin typeface="Calibri" panose="020F0502020204030204" pitchFamily="34" charset="0"/>
              </a:rPr>
              <a:t>Jaarlijks doorkijkgesprek</a:t>
            </a:r>
          </a:p>
          <a:p>
            <a:endParaRPr lang="nl-NL" sz="18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595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1ADA8F6E-2523-40BE-ABCC-05446FCAA08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83057" y="564363"/>
            <a:ext cx="9052420" cy="392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l-NL" sz="1800" b="1" dirty="0">
                <a:solidFill>
                  <a:srgbClr val="1E6B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Kwaliteitsbeleid / PDCA cyclus medische (vervolg)opleidingen Maxima MC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Afbeelding 5" descr="Máxima MC | Kwaliteit en behandelresultaten | Ziekenhuischeck">
            <a:extLst>
              <a:ext uri="{FF2B5EF4-FFF2-40B4-BE49-F238E27FC236}">
                <a16:creationId xmlns:a16="http://schemas.microsoft.com/office/drawing/2014/main" id="{37873178-51DD-4321-81E9-1473344328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00" b="24000"/>
          <a:stretch/>
        </p:blipFill>
        <p:spPr bwMode="auto">
          <a:xfrm>
            <a:off x="9982977" y="403256"/>
            <a:ext cx="1905000" cy="7143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Afbeelding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289" y="956522"/>
            <a:ext cx="5917956" cy="567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513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25650E-B92B-4F11-B167-410D871D5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1907" y="365125"/>
            <a:ext cx="8263784" cy="1325563"/>
          </a:xfrm>
        </p:spPr>
        <p:txBody>
          <a:bodyPr/>
          <a:lstStyle/>
          <a:p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Kwaliteitsbeleid / PDCA cyclus medische (vervolg)opleidingen Zuyderland MC</a:t>
            </a:r>
            <a:endParaRPr lang="nl-NL" dirty="0"/>
          </a:p>
        </p:txBody>
      </p:sp>
      <p:graphicFrame>
        <p:nvGraphicFramePr>
          <p:cNvPr id="10" name="Tijdelijke aanduiding voor inhoud 9">
            <a:extLst>
              <a:ext uri="{FF2B5EF4-FFF2-40B4-BE49-F238E27FC236}">
                <a16:creationId xmlns:a16="http://schemas.microsoft.com/office/drawing/2014/main" id="{4B0C179C-6ED5-4D8A-B140-1A98722610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6178689"/>
              </p:ext>
            </p:extLst>
          </p:nvPr>
        </p:nvGraphicFramePr>
        <p:xfrm>
          <a:off x="2765743" y="2506753"/>
          <a:ext cx="6284595" cy="2322830"/>
        </p:xfrm>
        <a:graphic>
          <a:graphicData uri="http://schemas.openxmlformats.org/drawingml/2006/table">
            <a:tbl>
              <a:tblPr firstRow="1" firstCol="1" bandRow="1"/>
              <a:tblGrid>
                <a:gridCol w="957580">
                  <a:extLst>
                    <a:ext uri="{9D8B030D-6E8A-4147-A177-3AD203B41FA5}">
                      <a16:colId xmlns:a16="http://schemas.microsoft.com/office/drawing/2014/main" val="640526983"/>
                    </a:ext>
                  </a:extLst>
                </a:gridCol>
                <a:gridCol w="870585">
                  <a:extLst>
                    <a:ext uri="{9D8B030D-6E8A-4147-A177-3AD203B41FA5}">
                      <a16:colId xmlns:a16="http://schemas.microsoft.com/office/drawing/2014/main" val="2989159460"/>
                    </a:ext>
                  </a:extLst>
                </a:gridCol>
                <a:gridCol w="875665">
                  <a:extLst>
                    <a:ext uri="{9D8B030D-6E8A-4147-A177-3AD203B41FA5}">
                      <a16:colId xmlns:a16="http://schemas.microsoft.com/office/drawing/2014/main" val="790591205"/>
                    </a:ext>
                  </a:extLst>
                </a:gridCol>
                <a:gridCol w="899795">
                  <a:extLst>
                    <a:ext uri="{9D8B030D-6E8A-4147-A177-3AD203B41FA5}">
                      <a16:colId xmlns:a16="http://schemas.microsoft.com/office/drawing/2014/main" val="187747597"/>
                    </a:ext>
                  </a:extLst>
                </a:gridCol>
                <a:gridCol w="870585">
                  <a:extLst>
                    <a:ext uri="{9D8B030D-6E8A-4147-A177-3AD203B41FA5}">
                      <a16:colId xmlns:a16="http://schemas.microsoft.com/office/drawing/2014/main" val="2668094736"/>
                    </a:ext>
                  </a:extLst>
                </a:gridCol>
                <a:gridCol w="959485">
                  <a:extLst>
                    <a:ext uri="{9D8B030D-6E8A-4147-A177-3AD203B41FA5}">
                      <a16:colId xmlns:a16="http://schemas.microsoft.com/office/drawing/2014/main" val="245919774"/>
                    </a:ext>
                  </a:extLst>
                </a:gridCol>
                <a:gridCol w="850900">
                  <a:extLst>
                    <a:ext uri="{9D8B030D-6E8A-4147-A177-3AD203B41FA5}">
                      <a16:colId xmlns:a16="http://schemas.microsoft.com/office/drawing/2014/main" val="2785347782"/>
                    </a:ext>
                  </a:extLst>
                </a:gridCol>
              </a:tblGrid>
              <a:tr h="314325">
                <a:tc>
                  <a:txBody>
                    <a:bodyPr/>
                    <a:lstStyle/>
                    <a:p>
                      <a:r>
                        <a:rPr lang="nl-NL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JAAR 1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JAAR 2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JAAR 3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JAAR 4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JAAR 5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Terugkoppeling</a:t>
                      </a:r>
                      <a:br>
                        <a:rPr lang="nl-NL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</a:br>
                      <a:r>
                        <a:rPr lang="nl-NL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verbeterpunten in COC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3012464"/>
                  </a:ext>
                </a:extLst>
              </a:tr>
              <a:tr h="194945">
                <a:tc>
                  <a:txBody>
                    <a:bodyPr/>
                    <a:lstStyle/>
                    <a:p>
                      <a:r>
                        <a:rPr lang="nl-N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r>
                        <a:rPr lang="nl-NL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Evaluatie door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D-rect of MCTQ of OKG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D-rect of MCTQ of OKG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D-rect of MCTQ of OKG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D-rect of MCTQ of OKG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D-rect of MCTQ of OKG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57433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r>
                        <a:rPr lang="en-US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Exitgesprekken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Exitgesprekken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Exitgesprekken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Exitgesprekken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Exitgesprekken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576010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endParaRPr lang="nl-NL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JOG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JOG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JOG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JOG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JOG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5672821"/>
                  </a:ext>
                </a:extLst>
              </a:tr>
              <a:tr h="223520">
                <a:tc>
                  <a:txBody>
                    <a:bodyPr/>
                    <a:lstStyle/>
                    <a:p>
                      <a:r>
                        <a:rPr lang="nl-NL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Interne audit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Na 3 maanden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6265666"/>
                  </a:ext>
                </a:extLst>
              </a:tr>
              <a:tr h="326390">
                <a:tc>
                  <a:txBody>
                    <a:bodyPr/>
                    <a:lstStyle/>
                    <a:p>
                      <a:r>
                        <a:rPr lang="nl-NL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Externe visitatie/evaluatie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Na 6 maanden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542474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r>
                        <a:rPr lang="nl-NL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Samenvattend in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Opleidings-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jaarverslag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Opleidings-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jaarverslag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Opleidings-jaarverslag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Opleidings-jaarverslag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Opleidings-jaarverslag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1872281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r>
                        <a:rPr lang="nl-NL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Bijwerken van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Lokaal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opleidingsplan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Lokaal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opleidingsplan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Lokaal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opleidingsplan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Lokaal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opleidingsplan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Lokaal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r>
                        <a:rPr lang="nl-N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opleidingsplan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9903871"/>
                  </a:ext>
                </a:extLst>
              </a:tr>
            </a:tbl>
          </a:graphicData>
        </a:graphic>
      </p:graphicFrame>
      <p:sp>
        <p:nvSpPr>
          <p:cNvPr id="11" name="Rectangle 2">
            <a:extLst>
              <a:ext uri="{FF2B5EF4-FFF2-40B4-BE49-F238E27FC236}">
                <a16:creationId xmlns:a16="http://schemas.microsoft.com/office/drawing/2014/main" id="{78E42B20-11A3-497D-9FA9-3713F09030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4338" y="28400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pic>
        <p:nvPicPr>
          <p:cNvPr id="3073" name="Pijl-omlaag 3">
            <a:extLst>
              <a:ext uri="{FF2B5EF4-FFF2-40B4-BE49-F238E27FC236}">
                <a16:creationId xmlns:a16="http://schemas.microsoft.com/office/drawing/2014/main" id="{145EB6EF-8E5C-4335-B421-03253D0555B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600" y="3560762"/>
            <a:ext cx="238125" cy="117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fbeelding 12" descr="Opnamestop VieCuri voorbij - Mei - VieCuri Medisch Centrum">
            <a:extLst>
              <a:ext uri="{FF2B5EF4-FFF2-40B4-BE49-F238E27FC236}">
                <a16:creationId xmlns:a16="http://schemas.microsoft.com/office/drawing/2014/main" id="{3EFE83FA-EC39-47A3-ACD3-8A0F2A4E5A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26" b="1694"/>
          <a:stretch/>
        </p:blipFill>
        <p:spPr bwMode="auto">
          <a:xfrm>
            <a:off x="10299524" y="507842"/>
            <a:ext cx="1576705" cy="9334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57998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9E8F978-4084-4B1A-918A-A7F5C8D8D159}"/>
              </a:ext>
            </a:extLst>
          </p:cNvPr>
          <p:cNvGraphicFramePr>
            <a:graphicFrameLocks/>
          </p:cNvGraphicFramePr>
          <p:nvPr/>
        </p:nvGraphicFramePr>
        <p:xfrm>
          <a:off x="3351210" y="878391"/>
          <a:ext cx="5489575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unthaak 20">
            <a:extLst>
              <a:ext uri="{FF2B5EF4-FFF2-40B4-BE49-F238E27FC236}">
                <a16:creationId xmlns:a16="http://schemas.microsoft.com/office/drawing/2014/main" id="{B7F911C9-9964-4267-A44A-0D597F7E10A4}"/>
              </a:ext>
            </a:extLst>
          </p:cNvPr>
          <p:cNvSpPr>
            <a:spLocks/>
          </p:cNvSpPr>
          <p:nvPr/>
        </p:nvSpPr>
        <p:spPr>
          <a:xfrm>
            <a:off x="4275425" y="878391"/>
            <a:ext cx="329565" cy="339725"/>
          </a:xfrm>
          <a:prstGeom prst="chevron">
            <a:avLst/>
          </a:prstGeom>
          <a:solidFill>
            <a:srgbClr val="82CEF0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unthaak 20">
            <a:extLst>
              <a:ext uri="{FF2B5EF4-FFF2-40B4-BE49-F238E27FC236}">
                <a16:creationId xmlns:a16="http://schemas.microsoft.com/office/drawing/2014/main" id="{9D232531-ECC9-4846-AC70-BEF799452856}"/>
              </a:ext>
            </a:extLst>
          </p:cNvPr>
          <p:cNvSpPr>
            <a:spLocks/>
          </p:cNvSpPr>
          <p:nvPr/>
        </p:nvSpPr>
        <p:spPr>
          <a:xfrm>
            <a:off x="5322453" y="879385"/>
            <a:ext cx="329565" cy="339725"/>
          </a:xfrm>
          <a:prstGeom prst="chevron">
            <a:avLst/>
          </a:prstGeom>
          <a:solidFill>
            <a:srgbClr val="82CEF0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Punthaak 20">
            <a:extLst>
              <a:ext uri="{FF2B5EF4-FFF2-40B4-BE49-F238E27FC236}">
                <a16:creationId xmlns:a16="http://schemas.microsoft.com/office/drawing/2014/main" id="{85FC4B36-D3F7-42ED-9BE6-E558810E569B}"/>
              </a:ext>
            </a:extLst>
          </p:cNvPr>
          <p:cNvSpPr>
            <a:spLocks/>
          </p:cNvSpPr>
          <p:nvPr/>
        </p:nvSpPr>
        <p:spPr>
          <a:xfrm>
            <a:off x="6448676" y="878391"/>
            <a:ext cx="329565" cy="339725"/>
          </a:xfrm>
          <a:prstGeom prst="chevron">
            <a:avLst/>
          </a:prstGeom>
          <a:solidFill>
            <a:srgbClr val="82CEF0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Punthaak 20">
            <a:extLst>
              <a:ext uri="{FF2B5EF4-FFF2-40B4-BE49-F238E27FC236}">
                <a16:creationId xmlns:a16="http://schemas.microsoft.com/office/drawing/2014/main" id="{150D1AF6-B405-42EB-9CEC-10ECC717EB77}"/>
              </a:ext>
            </a:extLst>
          </p:cNvPr>
          <p:cNvSpPr>
            <a:spLocks/>
          </p:cNvSpPr>
          <p:nvPr/>
        </p:nvSpPr>
        <p:spPr>
          <a:xfrm>
            <a:off x="7505751" y="878391"/>
            <a:ext cx="329565" cy="339725"/>
          </a:xfrm>
          <a:prstGeom prst="chevron">
            <a:avLst/>
          </a:prstGeom>
          <a:solidFill>
            <a:srgbClr val="82CEF0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U-vormige pijl 36">
            <a:extLst>
              <a:ext uri="{FF2B5EF4-FFF2-40B4-BE49-F238E27FC236}">
                <a16:creationId xmlns:a16="http://schemas.microsoft.com/office/drawing/2014/main" id="{1441DCAE-EB31-490C-A00E-E7123FCE295F}"/>
              </a:ext>
            </a:extLst>
          </p:cNvPr>
          <p:cNvSpPr>
            <a:spLocks/>
          </p:cNvSpPr>
          <p:nvPr/>
        </p:nvSpPr>
        <p:spPr>
          <a:xfrm rot="10800000">
            <a:off x="2900043" y="5709602"/>
            <a:ext cx="6391910" cy="696595"/>
          </a:xfrm>
          <a:prstGeom prst="uturnArrow">
            <a:avLst/>
          </a:prstGeom>
          <a:solidFill>
            <a:srgbClr val="1E6B84"/>
          </a:solidFill>
          <a:ln w="9525" cap="flat" cmpd="sng" algn="ctr">
            <a:solidFill>
              <a:srgbClr val="1E6B84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Punthaak 20">
            <a:extLst>
              <a:ext uri="{FF2B5EF4-FFF2-40B4-BE49-F238E27FC236}">
                <a16:creationId xmlns:a16="http://schemas.microsoft.com/office/drawing/2014/main" id="{3FFD10F8-CADC-4E6D-A463-511E88314CFE}"/>
              </a:ext>
            </a:extLst>
          </p:cNvPr>
          <p:cNvSpPr>
            <a:spLocks/>
          </p:cNvSpPr>
          <p:nvPr/>
        </p:nvSpPr>
        <p:spPr>
          <a:xfrm>
            <a:off x="8573018" y="878390"/>
            <a:ext cx="329565" cy="339725"/>
          </a:xfrm>
          <a:prstGeom prst="chevron">
            <a:avLst/>
          </a:prstGeom>
          <a:solidFill>
            <a:srgbClr val="82CEF0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47FA649E-899F-49F1-8ED1-5ED99927675D}"/>
              </a:ext>
            </a:extLst>
          </p:cNvPr>
          <p:cNvSpPr txBox="1"/>
          <p:nvPr/>
        </p:nvSpPr>
        <p:spPr>
          <a:xfrm>
            <a:off x="2262230" y="280921"/>
            <a:ext cx="7667537" cy="392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1E6B84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Kwaliteitsbeleid / PDCA cyclus medische (vervolg)opleidingen Zuyderland MC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E3A84698-B4C1-8138-87A9-5894E8979C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64622" y="78787"/>
            <a:ext cx="2087753" cy="91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758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7DE1D2-E4EF-45BC-8E8F-6158D8DE5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612" y="180180"/>
            <a:ext cx="7926490" cy="1325563"/>
          </a:xfrm>
        </p:spPr>
        <p:txBody>
          <a:bodyPr>
            <a:normAutofit/>
          </a:bodyPr>
          <a:lstStyle/>
          <a:p>
            <a:r>
              <a:rPr lang="nl-NL" sz="3600" dirty="0">
                <a:latin typeface="+mn-lt"/>
              </a:rPr>
              <a:t>Kwaliteitsinstrumenten per instelling geïnventariseerd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4B5C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96E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F508655-A84A-4AD5-9FAC-EB4028D330B5}"/>
              </a:ext>
            </a:extLst>
          </p:cNvPr>
          <p:cNvPicPr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6" r="16044" b="-4"/>
          <a:stretch/>
        </p:blipFill>
        <p:spPr>
          <a:xfrm>
            <a:off x="9030743" y="2474254"/>
            <a:ext cx="1912560" cy="1909489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4C4B3AAA-75BA-4CA7-A600-10F5A48E5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857" y="1663700"/>
            <a:ext cx="7706768" cy="4351338"/>
          </a:xfrm>
        </p:spPr>
        <p:txBody>
          <a:bodyPr>
            <a:normAutofit/>
          </a:bodyPr>
          <a:lstStyle/>
          <a:p>
            <a:endParaRPr lang="nl-NL" sz="2400"/>
          </a:p>
          <a:p>
            <a:pPr marL="0" indent="0">
              <a:buNone/>
            </a:pPr>
            <a:endParaRPr lang="nl-NL" sz="2400">
              <a:highlight>
                <a:srgbClr val="FFFF00"/>
              </a:highlight>
            </a:endParaRP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BEC14057-A31F-44C8-8A65-C63F89293ED5}"/>
              </a:ext>
            </a:extLst>
          </p:cNvPr>
          <p:cNvSpPr txBox="1">
            <a:spLocks/>
          </p:cNvSpPr>
          <p:nvPr/>
        </p:nvSpPr>
        <p:spPr>
          <a:xfrm>
            <a:off x="553792" y="1825625"/>
            <a:ext cx="836160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52B8E499-A566-4454-A298-FA6E096F92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6620" r="41268" b="9932"/>
          <a:stretch/>
        </p:blipFill>
        <p:spPr>
          <a:xfrm>
            <a:off x="495810" y="2358913"/>
            <a:ext cx="7160654" cy="4351338"/>
          </a:xfrm>
          <a:prstGeom prst="rect">
            <a:avLst/>
          </a:prstGeom>
        </p:spPr>
      </p:pic>
      <p:grpSp>
        <p:nvGrpSpPr>
          <p:cNvPr id="7" name="Groep 6">
            <a:extLst>
              <a:ext uri="{FF2B5EF4-FFF2-40B4-BE49-F238E27FC236}">
                <a16:creationId xmlns:a16="http://schemas.microsoft.com/office/drawing/2014/main" id="{1AFDA8F9-745A-4010-04BB-EC5C80AE92A5}"/>
              </a:ext>
            </a:extLst>
          </p:cNvPr>
          <p:cNvGrpSpPr/>
          <p:nvPr/>
        </p:nvGrpSpPr>
        <p:grpSpPr>
          <a:xfrm>
            <a:off x="495810" y="1401249"/>
            <a:ext cx="8289968" cy="848752"/>
            <a:chOff x="0" y="1214040"/>
            <a:chExt cx="8289968" cy="2428081"/>
          </a:xfrm>
          <a:solidFill>
            <a:srgbClr val="3697DE"/>
          </a:solidFill>
        </p:grpSpPr>
        <p:sp>
          <p:nvSpPr>
            <p:cNvPr id="12" name="Rechthoek: afgeronde hoeken 11">
              <a:extLst>
                <a:ext uri="{FF2B5EF4-FFF2-40B4-BE49-F238E27FC236}">
                  <a16:creationId xmlns:a16="http://schemas.microsoft.com/office/drawing/2014/main" id="{B6989069-AE8B-0383-5FE9-5F14A891A3D4}"/>
                </a:ext>
              </a:extLst>
            </p:cNvPr>
            <p:cNvSpPr/>
            <p:nvPr/>
          </p:nvSpPr>
          <p:spPr>
            <a:xfrm>
              <a:off x="0" y="1214040"/>
              <a:ext cx="8289968" cy="2428081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hthoek: afgeronde hoeken 4">
              <a:extLst>
                <a:ext uri="{FF2B5EF4-FFF2-40B4-BE49-F238E27FC236}">
                  <a16:creationId xmlns:a16="http://schemas.microsoft.com/office/drawing/2014/main" id="{D0666EA5-E48D-78EE-A98A-D7C9401DBA21}"/>
                </a:ext>
              </a:extLst>
            </p:cNvPr>
            <p:cNvSpPr txBox="1"/>
            <p:nvPr/>
          </p:nvSpPr>
          <p:spPr>
            <a:xfrm>
              <a:off x="71116" y="1285156"/>
              <a:ext cx="8147736" cy="228584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770" tIns="64770" rIns="64770" bIns="64770" numCol="1" spcCol="1270" anchor="ctr" anchorCtr="0">
              <a:noAutofit/>
            </a:bodyPr>
            <a:lstStyle/>
            <a:p>
              <a:pPr marL="0" marR="0" lvl="0" indent="0" algn="l" defTabSz="7556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Er is een groot Excel overzicht gemaakt waarin alle instrumenten uit de regio worden weergegeven met als doel elkaar te informeren en inspireren </a:t>
              </a:r>
              <a:r>
                <a:rPr kumimoji="0" lang="nl-NL" sz="1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 Excel op te vragen</a:t>
              </a:r>
              <a:endParaRPr kumimoji="0" lang="nl-NL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052235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668E54E1163849BDA540DEE17C1E0B" ma:contentTypeVersion="15" ma:contentTypeDescription="Een nieuw document maken." ma:contentTypeScope="" ma:versionID="f2113c3bcf761f0c3027994e40ce1c3b">
  <xsd:schema xmlns:xsd="http://www.w3.org/2001/XMLSchema" xmlns:xs="http://www.w3.org/2001/XMLSchema" xmlns:p="http://schemas.microsoft.com/office/2006/metadata/properties" xmlns:ns2="391a571b-d2ed-4b40-b258-3582f5e7a491" xmlns:ns3="49bcb8f1-840d-4592-9a2e-8b4b7606f46a" targetNamespace="http://schemas.microsoft.com/office/2006/metadata/properties" ma:root="true" ma:fieldsID="97388a6c56287034585118729487cd28" ns2:_="" ns3:_="">
    <xsd:import namespace="391a571b-d2ed-4b40-b258-3582f5e7a491"/>
    <xsd:import namespace="49bcb8f1-840d-4592-9a2e-8b4b7606f4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1a571b-d2ed-4b40-b258-3582f5e7a4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5c9c1f0-9e44-4927-8536-50ef40a633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bcb8f1-840d-4592-9a2e-8b4b7606f46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e968057-e852-47f9-a607-bbe39b0cb5d0}" ma:internalName="TaxCatchAll" ma:showField="CatchAllData" ma:web="49bcb8f1-840d-4592-9a2e-8b4b7606f46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91a571b-d2ed-4b40-b258-3582f5e7a491">
      <Terms xmlns="http://schemas.microsoft.com/office/infopath/2007/PartnerControls"/>
    </lcf76f155ced4ddcb4097134ff3c332f>
    <TaxCatchAll xmlns="49bcb8f1-840d-4592-9a2e-8b4b7606f46a" xsi:nil="true"/>
  </documentManagement>
</p:properties>
</file>

<file path=customXml/itemProps1.xml><?xml version="1.0" encoding="utf-8"?>
<ds:datastoreItem xmlns:ds="http://schemas.openxmlformats.org/officeDocument/2006/customXml" ds:itemID="{E7E97DF2-BFE0-4800-B920-BF5985EC2A9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76E8328-5C9B-4E9C-B5D3-AB5FDFC712B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1a571b-d2ed-4b40-b258-3582f5e7a491"/>
    <ds:schemaRef ds:uri="49bcb8f1-840d-4592-9a2e-8b4b7606f46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0D46A2-AAF8-4172-8408-5FD03B62588C}">
  <ds:schemaRefs>
    <ds:schemaRef ds:uri="http://schemas.microsoft.com/office/2006/metadata/properties"/>
    <ds:schemaRef ds:uri="http://schemas.microsoft.com/office/infopath/2007/PartnerControls"/>
    <ds:schemaRef ds:uri="391a571b-d2ed-4b40-b258-3582f5e7a491"/>
    <ds:schemaRef ds:uri="49bcb8f1-840d-4592-9a2e-8b4b7606f46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650</Words>
  <Application>Microsoft Office PowerPoint</Application>
  <PresentationFormat>Breedbeeld</PresentationFormat>
  <Paragraphs>195</Paragraphs>
  <Slides>10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Kantoorthema</vt:lpstr>
      <vt:lpstr>1_Kantoorthema</vt:lpstr>
      <vt:lpstr>Regionaal Raamwerk kwaliteitsinstrumenten</vt:lpstr>
      <vt:lpstr>Inhoudsopgave </vt:lpstr>
      <vt:lpstr>cyclus kleine opleidingsgroepen</vt:lpstr>
      <vt:lpstr>PowerPoint-presentatie</vt:lpstr>
      <vt:lpstr>PowerPoint-presentatie</vt:lpstr>
      <vt:lpstr> Kwaliteitsbeleid / PDCA cyclus medische (vervolg)opleidingen Maxima MC</vt:lpstr>
      <vt:lpstr>Kwaliteitsbeleid / PDCA cyclus medische (vervolg)opleidingen Zuyderland MC</vt:lpstr>
      <vt:lpstr>PowerPoint-presentatie</vt:lpstr>
      <vt:lpstr>Kwaliteitsinstrumenten per instelling geïnventariseerd</vt:lpstr>
      <vt:lpstr>Advies inzake uniformering inzet kwaliteitsinstrumenten</vt:lpstr>
    </vt:vector>
  </TitlesOfParts>
  <Company>Zuyderland Medisch Centrum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Reijntjens, Sandra</dc:creator>
  <cp:lastModifiedBy>Reijntjens, Sandra</cp:lastModifiedBy>
  <cp:revision>11</cp:revision>
  <dcterms:created xsi:type="dcterms:W3CDTF">2023-03-03T13:14:15Z</dcterms:created>
  <dcterms:modified xsi:type="dcterms:W3CDTF">2024-06-25T08:29:14Z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0x010100AC668E54E1163849BDA540DEE17C1E0B</vt:lpwstr>
  </property>
  <property fmtid="{D5CDD505-2E9C-101B-9397-08002B2CF9AE}" pid="3" name="Order">
    <vt:r8>100</vt:r8>
  </property>
  <property fmtid="{D5CDD505-2E9C-101B-9397-08002B2CF9AE}" pid="4" name="MediaServiceImageTags">
    <vt:lpwstr/>
  </property>
</Properties>
</file>